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Masters/slideMaster1.xml" ContentType="application/vnd.openxmlformats-officedocument.presentationml.slideMaster+xml"/>
  <Override PartName="/ppt/notesSlides/notesSlide6.xml" ContentType="application/vnd.openxmlformats-officedocument.presentationml.notesSlide+xml"/>
  <Override PartName="/ppt/slideLayouts/slideLayout5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12192000" cy="68580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884" y="23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customXml" Target="../customXml/item3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openxmlformats.org/officeDocument/2006/relationships/customXml" Target="../customXml/item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721649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7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399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11/21/2025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rgbClr val="FFB11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000" b="0" i="0">
                <a:solidFill>
                  <a:schemeClr val="bg1"/>
                </a:solidFill>
                <a:latin typeface="Lucida Sans"/>
                <a:cs typeface="Lucida Sans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11/21/2025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rgbClr val="FFB11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79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11/21/2025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rgbClr val="FFB11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11/21/2025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11/21/2025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084446" y="232092"/>
            <a:ext cx="4023106" cy="9201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1" i="0">
                <a:solidFill>
                  <a:srgbClr val="FFB11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5742" y="2159571"/>
            <a:ext cx="11440515" cy="32708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0" i="0">
                <a:solidFill>
                  <a:schemeClr val="bg1"/>
                </a:solidFill>
                <a:latin typeface="Lucida Sans"/>
                <a:cs typeface="Lucida Sans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39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11/21/2025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g"/><Relationship Id="rId3" Type="http://schemas.openxmlformats.org/officeDocument/2006/relationships/image" Target="../media/image5.jpg"/><Relationship Id="rId7" Type="http://schemas.openxmlformats.org/officeDocument/2006/relationships/image" Target="../media/image9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8.jpg"/><Relationship Id="rId5" Type="http://schemas.openxmlformats.org/officeDocument/2006/relationships/image" Target="../media/image7.jpg"/><Relationship Id="rId10" Type="http://schemas.openxmlformats.org/officeDocument/2006/relationships/image" Target="../media/image3.png"/><Relationship Id="rId4" Type="http://schemas.openxmlformats.org/officeDocument/2006/relationships/image" Target="../media/image6.jpg"/><Relationship Id="rId9" Type="http://schemas.openxmlformats.org/officeDocument/2006/relationships/image" Target="../media/image11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256791" y="3978147"/>
            <a:ext cx="4799965" cy="10318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3600" b="1" spc="-210" dirty="0">
                <a:solidFill>
                  <a:srgbClr val="FFB115"/>
                </a:solidFill>
                <a:latin typeface="Arial"/>
                <a:cs typeface="Arial"/>
              </a:rPr>
              <a:t>W</a:t>
            </a:r>
            <a:r>
              <a:rPr sz="3600" b="1" spc="-120" dirty="0">
                <a:solidFill>
                  <a:srgbClr val="FFB115"/>
                </a:solidFill>
                <a:latin typeface="Arial"/>
                <a:cs typeface="Arial"/>
              </a:rPr>
              <a:t>e</a:t>
            </a:r>
            <a:r>
              <a:rPr sz="3600" b="1" spc="-105" dirty="0">
                <a:solidFill>
                  <a:srgbClr val="FFB115"/>
                </a:solidFill>
                <a:latin typeface="Arial"/>
                <a:cs typeface="Arial"/>
              </a:rPr>
              <a:t> </a:t>
            </a:r>
            <a:r>
              <a:rPr sz="3600" b="1" spc="-60" dirty="0">
                <a:solidFill>
                  <a:srgbClr val="FFB115"/>
                </a:solidFill>
                <a:latin typeface="Arial"/>
                <a:cs typeface="Arial"/>
              </a:rPr>
              <a:t>Offe</a:t>
            </a:r>
            <a:r>
              <a:rPr sz="3600" b="1" spc="-45" dirty="0">
                <a:solidFill>
                  <a:srgbClr val="FFB115"/>
                </a:solidFill>
                <a:latin typeface="Arial"/>
                <a:cs typeface="Arial"/>
              </a:rPr>
              <a:t>r</a:t>
            </a:r>
            <a:r>
              <a:rPr sz="3600" b="1" spc="-95" dirty="0">
                <a:solidFill>
                  <a:srgbClr val="FFB115"/>
                </a:solidFill>
                <a:latin typeface="Arial"/>
                <a:cs typeface="Arial"/>
              </a:rPr>
              <a:t> </a:t>
            </a:r>
            <a:r>
              <a:rPr sz="3600" b="1" spc="-90" dirty="0">
                <a:solidFill>
                  <a:srgbClr val="FFB115"/>
                </a:solidFill>
                <a:latin typeface="Arial"/>
                <a:cs typeface="Arial"/>
              </a:rPr>
              <a:t>Solut</a:t>
            </a:r>
            <a:r>
              <a:rPr sz="3600" b="1" spc="-70" dirty="0">
                <a:solidFill>
                  <a:srgbClr val="FFB115"/>
                </a:solidFill>
                <a:latin typeface="Arial"/>
                <a:cs typeface="Arial"/>
              </a:rPr>
              <a:t>i</a:t>
            </a:r>
            <a:r>
              <a:rPr sz="3600" b="1" spc="-175" dirty="0">
                <a:solidFill>
                  <a:srgbClr val="FFB115"/>
                </a:solidFill>
                <a:latin typeface="Arial"/>
                <a:cs typeface="Arial"/>
              </a:rPr>
              <a:t>ons</a:t>
            </a:r>
            <a:r>
              <a:rPr sz="3600" b="1" spc="-95" dirty="0">
                <a:solidFill>
                  <a:srgbClr val="FFB115"/>
                </a:solidFill>
                <a:latin typeface="Arial"/>
                <a:cs typeface="Arial"/>
              </a:rPr>
              <a:t> </a:t>
            </a:r>
            <a:r>
              <a:rPr sz="3600" b="1" spc="-155" dirty="0">
                <a:solidFill>
                  <a:srgbClr val="FFB115"/>
                </a:solidFill>
                <a:latin typeface="Arial"/>
                <a:cs typeface="Arial"/>
              </a:rPr>
              <a:t>and</a:t>
            </a:r>
            <a:endParaRPr sz="3600" dirty="0">
              <a:latin typeface="Arial"/>
              <a:cs typeface="Arial"/>
            </a:endParaRPr>
          </a:p>
          <a:p>
            <a:pPr marL="367665">
              <a:lnSpc>
                <a:spcPct val="100000"/>
              </a:lnSpc>
            </a:pPr>
            <a:r>
              <a:rPr sz="3600" b="1" spc="-210" dirty="0">
                <a:solidFill>
                  <a:srgbClr val="FFB115"/>
                </a:solidFill>
                <a:latin typeface="Arial"/>
                <a:cs typeface="Arial"/>
              </a:rPr>
              <a:t>W</a:t>
            </a:r>
            <a:r>
              <a:rPr sz="3600" b="1" spc="-120" dirty="0">
                <a:solidFill>
                  <a:srgbClr val="FFB115"/>
                </a:solidFill>
                <a:latin typeface="Arial"/>
                <a:cs typeface="Arial"/>
              </a:rPr>
              <a:t>e</a:t>
            </a:r>
            <a:r>
              <a:rPr sz="3600" b="1" spc="-105" dirty="0">
                <a:solidFill>
                  <a:srgbClr val="FFB115"/>
                </a:solidFill>
                <a:latin typeface="Arial"/>
                <a:cs typeface="Arial"/>
              </a:rPr>
              <a:t> </a:t>
            </a:r>
            <a:r>
              <a:rPr sz="3600" b="1" spc="-185" dirty="0">
                <a:solidFill>
                  <a:srgbClr val="FFB115"/>
                </a:solidFill>
                <a:latin typeface="Arial"/>
                <a:cs typeface="Arial"/>
              </a:rPr>
              <a:t>D</a:t>
            </a:r>
            <a:r>
              <a:rPr sz="3600" b="1" spc="-160" dirty="0">
                <a:solidFill>
                  <a:srgbClr val="FFB115"/>
                </a:solidFill>
                <a:latin typeface="Arial"/>
                <a:cs typeface="Arial"/>
              </a:rPr>
              <a:t>e</a:t>
            </a:r>
            <a:r>
              <a:rPr sz="3600" b="1" spc="-20" dirty="0">
                <a:solidFill>
                  <a:srgbClr val="FFB115"/>
                </a:solidFill>
                <a:latin typeface="Arial"/>
                <a:cs typeface="Arial"/>
              </a:rPr>
              <a:t>l</a:t>
            </a:r>
            <a:r>
              <a:rPr sz="3600" b="1" spc="-35" dirty="0">
                <a:solidFill>
                  <a:srgbClr val="FFB115"/>
                </a:solidFill>
                <a:latin typeface="Arial"/>
                <a:cs typeface="Arial"/>
              </a:rPr>
              <a:t>i</a:t>
            </a:r>
            <a:r>
              <a:rPr sz="3600" b="1" spc="-75" dirty="0">
                <a:solidFill>
                  <a:srgbClr val="FFB115"/>
                </a:solidFill>
                <a:latin typeface="Arial"/>
                <a:cs typeface="Arial"/>
              </a:rPr>
              <a:t>ver</a:t>
            </a:r>
            <a:r>
              <a:rPr sz="3600" b="1" spc="-110" dirty="0">
                <a:solidFill>
                  <a:srgbClr val="FFB115"/>
                </a:solidFill>
                <a:latin typeface="Arial"/>
                <a:cs typeface="Arial"/>
              </a:rPr>
              <a:t> </a:t>
            </a:r>
            <a:r>
              <a:rPr sz="3600" b="1" spc="-125" dirty="0">
                <a:solidFill>
                  <a:srgbClr val="FFB115"/>
                </a:solidFill>
                <a:latin typeface="Arial"/>
                <a:cs typeface="Arial"/>
              </a:rPr>
              <a:t>Promises!</a:t>
            </a:r>
            <a:endParaRPr sz="3600" dirty="0"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9235440" y="1242567"/>
            <a:ext cx="2956560" cy="5207000"/>
          </a:xfrm>
          <a:custGeom>
            <a:avLst/>
            <a:gdLst/>
            <a:ahLst/>
            <a:cxnLst/>
            <a:rect l="l" t="t" r="r" b="b"/>
            <a:pathLst>
              <a:path w="2956559" h="5207000">
                <a:moveTo>
                  <a:pt x="2807334" y="5168900"/>
                </a:moveTo>
                <a:lnTo>
                  <a:pt x="2197607" y="5168900"/>
                </a:lnTo>
                <a:lnTo>
                  <a:pt x="2197607" y="5207000"/>
                </a:lnTo>
                <a:lnTo>
                  <a:pt x="2807334" y="5207000"/>
                </a:lnTo>
                <a:lnTo>
                  <a:pt x="2807334" y="5168900"/>
                </a:lnTo>
                <a:close/>
              </a:path>
              <a:path w="2956559" h="5207000">
                <a:moveTo>
                  <a:pt x="2877184" y="4521200"/>
                </a:moveTo>
                <a:lnTo>
                  <a:pt x="2174875" y="4521200"/>
                </a:lnTo>
                <a:lnTo>
                  <a:pt x="2174875" y="5168900"/>
                </a:lnTo>
                <a:lnTo>
                  <a:pt x="2877184" y="5168900"/>
                </a:lnTo>
                <a:lnTo>
                  <a:pt x="2877184" y="4521200"/>
                </a:lnTo>
                <a:close/>
              </a:path>
              <a:path w="2956559" h="5207000">
                <a:moveTo>
                  <a:pt x="2903728" y="4064000"/>
                </a:moveTo>
                <a:lnTo>
                  <a:pt x="1954021" y="4064000"/>
                </a:lnTo>
                <a:lnTo>
                  <a:pt x="2188209" y="4305300"/>
                </a:lnTo>
                <a:lnTo>
                  <a:pt x="2193798" y="4318000"/>
                </a:lnTo>
                <a:lnTo>
                  <a:pt x="2197607" y="4318000"/>
                </a:lnTo>
                <a:lnTo>
                  <a:pt x="2197607" y="4521200"/>
                </a:lnTo>
                <a:lnTo>
                  <a:pt x="2807334" y="4521200"/>
                </a:lnTo>
                <a:lnTo>
                  <a:pt x="2807334" y="4318000"/>
                </a:lnTo>
                <a:lnTo>
                  <a:pt x="2808783" y="4305300"/>
                </a:lnTo>
                <a:lnTo>
                  <a:pt x="2813909" y="4292600"/>
                </a:lnTo>
                <a:lnTo>
                  <a:pt x="2880994" y="4178300"/>
                </a:lnTo>
                <a:lnTo>
                  <a:pt x="2887516" y="4178300"/>
                </a:lnTo>
                <a:lnTo>
                  <a:pt x="2892941" y="4165600"/>
                </a:lnTo>
                <a:lnTo>
                  <a:pt x="2897269" y="4152900"/>
                </a:lnTo>
                <a:lnTo>
                  <a:pt x="2900495" y="4140200"/>
                </a:lnTo>
                <a:lnTo>
                  <a:pt x="2902617" y="4127500"/>
                </a:lnTo>
                <a:lnTo>
                  <a:pt x="2903632" y="4114800"/>
                </a:lnTo>
                <a:lnTo>
                  <a:pt x="2903728" y="4064000"/>
                </a:lnTo>
                <a:close/>
              </a:path>
              <a:path w="2956559" h="5207000">
                <a:moveTo>
                  <a:pt x="2956559" y="0"/>
                </a:moveTo>
                <a:lnTo>
                  <a:pt x="159369" y="0"/>
                </a:lnTo>
                <a:lnTo>
                  <a:pt x="143524" y="12700"/>
                </a:lnTo>
                <a:lnTo>
                  <a:pt x="128212" y="12700"/>
                </a:lnTo>
                <a:lnTo>
                  <a:pt x="113488" y="25400"/>
                </a:lnTo>
                <a:lnTo>
                  <a:pt x="99408" y="38100"/>
                </a:lnTo>
                <a:lnTo>
                  <a:pt x="86026" y="38100"/>
                </a:lnTo>
                <a:lnTo>
                  <a:pt x="50623" y="76200"/>
                </a:lnTo>
                <a:lnTo>
                  <a:pt x="23492" y="114300"/>
                </a:lnTo>
                <a:lnTo>
                  <a:pt x="16543" y="139700"/>
                </a:lnTo>
                <a:lnTo>
                  <a:pt x="10735" y="152400"/>
                </a:lnTo>
                <a:lnTo>
                  <a:pt x="6121" y="165100"/>
                </a:lnTo>
                <a:lnTo>
                  <a:pt x="2757" y="190500"/>
                </a:lnTo>
                <a:lnTo>
                  <a:pt x="698" y="203200"/>
                </a:lnTo>
                <a:lnTo>
                  <a:pt x="0" y="228600"/>
                </a:lnTo>
                <a:lnTo>
                  <a:pt x="0" y="3835400"/>
                </a:lnTo>
                <a:lnTo>
                  <a:pt x="698" y="3860800"/>
                </a:lnTo>
                <a:lnTo>
                  <a:pt x="2757" y="3873500"/>
                </a:lnTo>
                <a:lnTo>
                  <a:pt x="6121" y="3898900"/>
                </a:lnTo>
                <a:lnTo>
                  <a:pt x="10735" y="3911600"/>
                </a:lnTo>
                <a:lnTo>
                  <a:pt x="16543" y="3924300"/>
                </a:lnTo>
                <a:lnTo>
                  <a:pt x="23492" y="3937000"/>
                </a:lnTo>
                <a:lnTo>
                  <a:pt x="31524" y="3962400"/>
                </a:lnTo>
                <a:lnTo>
                  <a:pt x="61579" y="4000500"/>
                </a:lnTo>
                <a:lnTo>
                  <a:pt x="86026" y="4025900"/>
                </a:lnTo>
                <a:lnTo>
                  <a:pt x="99408" y="4025900"/>
                </a:lnTo>
                <a:lnTo>
                  <a:pt x="113488" y="4038600"/>
                </a:lnTo>
                <a:lnTo>
                  <a:pt x="128212" y="4051300"/>
                </a:lnTo>
                <a:lnTo>
                  <a:pt x="159369" y="4051300"/>
                </a:lnTo>
                <a:lnTo>
                  <a:pt x="175691" y="4064000"/>
                </a:lnTo>
                <a:lnTo>
                  <a:pt x="2956559" y="4064000"/>
                </a:lnTo>
                <a:lnTo>
                  <a:pt x="2956559" y="4013200"/>
                </a:lnTo>
                <a:lnTo>
                  <a:pt x="168190" y="4013200"/>
                </a:lnTo>
                <a:lnTo>
                  <a:pt x="155173" y="4000500"/>
                </a:lnTo>
                <a:lnTo>
                  <a:pt x="142632" y="4000500"/>
                </a:lnTo>
                <a:lnTo>
                  <a:pt x="130620" y="3987800"/>
                </a:lnTo>
                <a:lnTo>
                  <a:pt x="119191" y="3987800"/>
                </a:lnTo>
                <a:lnTo>
                  <a:pt x="108401" y="3975100"/>
                </a:lnTo>
                <a:lnTo>
                  <a:pt x="98303" y="3962400"/>
                </a:lnTo>
                <a:lnTo>
                  <a:pt x="88951" y="3962400"/>
                </a:lnTo>
                <a:lnTo>
                  <a:pt x="65916" y="3924300"/>
                </a:lnTo>
                <a:lnTo>
                  <a:pt x="51551" y="3886200"/>
                </a:lnTo>
                <a:lnTo>
                  <a:pt x="48942" y="3860800"/>
                </a:lnTo>
                <a:lnTo>
                  <a:pt x="47514" y="3848100"/>
                </a:lnTo>
                <a:lnTo>
                  <a:pt x="47243" y="596900"/>
                </a:lnTo>
                <a:lnTo>
                  <a:pt x="2956559" y="596899"/>
                </a:lnTo>
                <a:lnTo>
                  <a:pt x="2956559" y="0"/>
                </a:lnTo>
                <a:close/>
              </a:path>
              <a:path w="2956559" h="5207000">
                <a:moveTo>
                  <a:pt x="2010663" y="3733800"/>
                </a:moveTo>
                <a:lnTo>
                  <a:pt x="1870509" y="3733800"/>
                </a:lnTo>
                <a:lnTo>
                  <a:pt x="1857979" y="3746500"/>
                </a:lnTo>
                <a:lnTo>
                  <a:pt x="1828063" y="3784600"/>
                </a:lnTo>
                <a:lnTo>
                  <a:pt x="1810856" y="3822700"/>
                </a:lnTo>
                <a:lnTo>
                  <a:pt x="1807208" y="3860800"/>
                </a:lnTo>
                <a:lnTo>
                  <a:pt x="1807901" y="3873500"/>
                </a:lnTo>
                <a:lnTo>
                  <a:pt x="1810350" y="3886200"/>
                </a:lnTo>
                <a:lnTo>
                  <a:pt x="1814610" y="3898900"/>
                </a:lnTo>
                <a:lnTo>
                  <a:pt x="1820739" y="3911600"/>
                </a:lnTo>
                <a:lnTo>
                  <a:pt x="1828794" y="3937000"/>
                </a:lnTo>
                <a:lnTo>
                  <a:pt x="1838832" y="3949700"/>
                </a:lnTo>
                <a:lnTo>
                  <a:pt x="1842642" y="3949700"/>
                </a:lnTo>
                <a:lnTo>
                  <a:pt x="1905000" y="4013200"/>
                </a:lnTo>
                <a:lnTo>
                  <a:pt x="2903728" y="4013200"/>
                </a:lnTo>
                <a:lnTo>
                  <a:pt x="2903728" y="3860800"/>
                </a:lnTo>
                <a:lnTo>
                  <a:pt x="2180462" y="3860800"/>
                </a:lnTo>
                <a:lnTo>
                  <a:pt x="2180589" y="3848100"/>
                </a:lnTo>
                <a:lnTo>
                  <a:pt x="2903728" y="3848100"/>
                </a:lnTo>
                <a:lnTo>
                  <a:pt x="2903728" y="3810000"/>
                </a:lnTo>
                <a:lnTo>
                  <a:pt x="2133345" y="3810000"/>
                </a:lnTo>
                <a:lnTo>
                  <a:pt x="2010663" y="3733800"/>
                </a:lnTo>
                <a:close/>
              </a:path>
              <a:path w="2956559" h="5207000">
                <a:moveTo>
                  <a:pt x="2903728" y="3848100"/>
                </a:moveTo>
                <a:lnTo>
                  <a:pt x="2180589" y="3848100"/>
                </a:lnTo>
                <a:lnTo>
                  <a:pt x="2180462" y="3860800"/>
                </a:lnTo>
                <a:lnTo>
                  <a:pt x="2903728" y="3860800"/>
                </a:lnTo>
                <a:lnTo>
                  <a:pt x="2903728" y="3848100"/>
                </a:lnTo>
                <a:close/>
              </a:path>
              <a:path w="2956559" h="5207000">
                <a:moveTo>
                  <a:pt x="2309345" y="2997199"/>
                </a:moveTo>
                <a:lnTo>
                  <a:pt x="2200174" y="2997199"/>
                </a:lnTo>
                <a:lnTo>
                  <a:pt x="2188459" y="3009899"/>
                </a:lnTo>
                <a:lnTo>
                  <a:pt x="2177635" y="3009899"/>
                </a:lnTo>
                <a:lnTo>
                  <a:pt x="2151365" y="3047999"/>
                </a:lnTo>
                <a:lnTo>
                  <a:pt x="2136183" y="3086099"/>
                </a:lnTo>
                <a:lnTo>
                  <a:pt x="2133345" y="3810000"/>
                </a:lnTo>
                <a:lnTo>
                  <a:pt x="2903728" y="3810000"/>
                </a:lnTo>
                <a:lnTo>
                  <a:pt x="2903728" y="3695700"/>
                </a:lnTo>
                <a:lnTo>
                  <a:pt x="2956559" y="3695700"/>
                </a:lnTo>
                <a:lnTo>
                  <a:pt x="2956559" y="3644900"/>
                </a:lnTo>
                <a:lnTo>
                  <a:pt x="2903728" y="3644900"/>
                </a:lnTo>
                <a:lnTo>
                  <a:pt x="2903728" y="3594100"/>
                </a:lnTo>
                <a:lnTo>
                  <a:pt x="2680842" y="3594100"/>
                </a:lnTo>
                <a:lnTo>
                  <a:pt x="2680842" y="3581400"/>
                </a:lnTo>
                <a:lnTo>
                  <a:pt x="2903728" y="3581400"/>
                </a:lnTo>
                <a:lnTo>
                  <a:pt x="2903728" y="3556000"/>
                </a:lnTo>
                <a:lnTo>
                  <a:pt x="2856483" y="3556000"/>
                </a:lnTo>
                <a:lnTo>
                  <a:pt x="2856483" y="3543300"/>
                </a:lnTo>
                <a:lnTo>
                  <a:pt x="2854705" y="3543300"/>
                </a:lnTo>
                <a:lnTo>
                  <a:pt x="2854579" y="3530600"/>
                </a:lnTo>
                <a:lnTo>
                  <a:pt x="2901823" y="3530600"/>
                </a:lnTo>
                <a:lnTo>
                  <a:pt x="2899917" y="3517900"/>
                </a:lnTo>
                <a:lnTo>
                  <a:pt x="2956559" y="3517900"/>
                </a:lnTo>
                <a:lnTo>
                  <a:pt x="2956559" y="3505200"/>
                </a:lnTo>
                <a:lnTo>
                  <a:pt x="2529839" y="3505200"/>
                </a:lnTo>
                <a:lnTo>
                  <a:pt x="2529839" y="3492500"/>
                </a:lnTo>
                <a:lnTo>
                  <a:pt x="2956559" y="3492500"/>
                </a:lnTo>
                <a:lnTo>
                  <a:pt x="2956559" y="3479800"/>
                </a:lnTo>
                <a:lnTo>
                  <a:pt x="2533650" y="3479800"/>
                </a:lnTo>
                <a:lnTo>
                  <a:pt x="2537459" y="3467100"/>
                </a:lnTo>
                <a:lnTo>
                  <a:pt x="2541142" y="3467100"/>
                </a:lnTo>
                <a:lnTo>
                  <a:pt x="2543048" y="3454400"/>
                </a:lnTo>
                <a:lnTo>
                  <a:pt x="2861351" y="3454400"/>
                </a:lnTo>
                <a:lnTo>
                  <a:pt x="2851138" y="3441700"/>
                </a:lnTo>
                <a:lnTo>
                  <a:pt x="2718574" y="3441700"/>
                </a:lnTo>
                <a:lnTo>
                  <a:pt x="2710340" y="3429000"/>
                </a:lnTo>
                <a:lnTo>
                  <a:pt x="2701366" y="3416300"/>
                </a:lnTo>
                <a:lnTo>
                  <a:pt x="2691709" y="3416300"/>
                </a:lnTo>
                <a:lnTo>
                  <a:pt x="2681428" y="3403600"/>
                </a:lnTo>
                <a:lnTo>
                  <a:pt x="2670579" y="3390900"/>
                </a:lnTo>
                <a:lnTo>
                  <a:pt x="2544461" y="3390900"/>
                </a:lnTo>
                <a:lnTo>
                  <a:pt x="2536448" y="3378200"/>
                </a:lnTo>
                <a:lnTo>
                  <a:pt x="2527605" y="3365500"/>
                </a:lnTo>
                <a:lnTo>
                  <a:pt x="2518010" y="3365500"/>
                </a:lnTo>
                <a:lnTo>
                  <a:pt x="2507741" y="3352800"/>
                </a:lnTo>
                <a:lnTo>
                  <a:pt x="2496875" y="3340100"/>
                </a:lnTo>
                <a:lnTo>
                  <a:pt x="2385271" y="3340100"/>
                </a:lnTo>
                <a:lnTo>
                  <a:pt x="2375027" y="3124199"/>
                </a:lnTo>
                <a:lnTo>
                  <a:pt x="2374638" y="3111499"/>
                </a:lnTo>
                <a:lnTo>
                  <a:pt x="2180589" y="3111499"/>
                </a:lnTo>
                <a:lnTo>
                  <a:pt x="2180589" y="3098799"/>
                </a:lnTo>
                <a:lnTo>
                  <a:pt x="2374250" y="3098799"/>
                </a:lnTo>
                <a:lnTo>
                  <a:pt x="2371973" y="3086099"/>
                </a:lnTo>
                <a:lnTo>
                  <a:pt x="2368276" y="3073399"/>
                </a:lnTo>
                <a:lnTo>
                  <a:pt x="2363239" y="3060699"/>
                </a:lnTo>
                <a:lnTo>
                  <a:pt x="2356942" y="3047999"/>
                </a:lnTo>
                <a:lnTo>
                  <a:pt x="2222118" y="3047999"/>
                </a:lnTo>
                <a:lnTo>
                  <a:pt x="2225929" y="3035299"/>
                </a:lnTo>
                <a:lnTo>
                  <a:pt x="2349464" y="3035299"/>
                </a:lnTo>
                <a:lnTo>
                  <a:pt x="2340885" y="3022599"/>
                </a:lnTo>
                <a:lnTo>
                  <a:pt x="2331286" y="3022599"/>
                </a:lnTo>
                <a:lnTo>
                  <a:pt x="2320746" y="3009899"/>
                </a:lnTo>
                <a:lnTo>
                  <a:pt x="2309345" y="2997199"/>
                </a:lnTo>
                <a:close/>
              </a:path>
              <a:path w="2956559" h="5207000">
                <a:moveTo>
                  <a:pt x="1986921" y="3721100"/>
                </a:moveTo>
                <a:lnTo>
                  <a:pt x="1899063" y="3721100"/>
                </a:lnTo>
                <a:lnTo>
                  <a:pt x="1884223" y="3733800"/>
                </a:lnTo>
                <a:lnTo>
                  <a:pt x="1998937" y="3733800"/>
                </a:lnTo>
                <a:lnTo>
                  <a:pt x="1986921" y="3721100"/>
                </a:lnTo>
                <a:close/>
              </a:path>
              <a:path w="2956559" h="5207000">
                <a:moveTo>
                  <a:pt x="2705480" y="3581400"/>
                </a:moveTo>
                <a:lnTo>
                  <a:pt x="2680842" y="3581400"/>
                </a:lnTo>
                <a:lnTo>
                  <a:pt x="2680842" y="3594100"/>
                </a:lnTo>
                <a:lnTo>
                  <a:pt x="2705480" y="3594100"/>
                </a:lnTo>
                <a:lnTo>
                  <a:pt x="2705480" y="3581400"/>
                </a:lnTo>
                <a:close/>
              </a:path>
              <a:path w="2956559" h="5207000">
                <a:moveTo>
                  <a:pt x="2903728" y="3581400"/>
                </a:moveTo>
                <a:lnTo>
                  <a:pt x="2705480" y="3581400"/>
                </a:lnTo>
                <a:lnTo>
                  <a:pt x="2705480" y="3594100"/>
                </a:lnTo>
                <a:lnTo>
                  <a:pt x="2903728" y="3594100"/>
                </a:lnTo>
                <a:lnTo>
                  <a:pt x="2903728" y="3581400"/>
                </a:lnTo>
                <a:close/>
              </a:path>
              <a:path w="2956559" h="5207000">
                <a:moveTo>
                  <a:pt x="2901823" y="3530600"/>
                </a:moveTo>
                <a:lnTo>
                  <a:pt x="2854579" y="3530600"/>
                </a:lnTo>
                <a:lnTo>
                  <a:pt x="2854705" y="3543300"/>
                </a:lnTo>
                <a:lnTo>
                  <a:pt x="2856483" y="3543300"/>
                </a:lnTo>
                <a:lnTo>
                  <a:pt x="2856483" y="3556000"/>
                </a:lnTo>
                <a:lnTo>
                  <a:pt x="2903728" y="3556000"/>
                </a:lnTo>
                <a:lnTo>
                  <a:pt x="2903728" y="3543300"/>
                </a:lnTo>
                <a:lnTo>
                  <a:pt x="2901823" y="3530600"/>
                </a:lnTo>
                <a:close/>
              </a:path>
              <a:path w="2956559" h="5207000">
                <a:moveTo>
                  <a:pt x="2956559" y="3492500"/>
                </a:moveTo>
                <a:lnTo>
                  <a:pt x="2531744" y="3492500"/>
                </a:lnTo>
                <a:lnTo>
                  <a:pt x="2531744" y="3505200"/>
                </a:lnTo>
                <a:lnTo>
                  <a:pt x="2956559" y="3505200"/>
                </a:lnTo>
                <a:lnTo>
                  <a:pt x="2956559" y="3492500"/>
                </a:lnTo>
                <a:close/>
              </a:path>
              <a:path w="2956559" h="5207000">
                <a:moveTo>
                  <a:pt x="2956559" y="3467100"/>
                </a:moveTo>
                <a:lnTo>
                  <a:pt x="2537459" y="3467100"/>
                </a:lnTo>
                <a:lnTo>
                  <a:pt x="2535554" y="3479800"/>
                </a:lnTo>
                <a:lnTo>
                  <a:pt x="2956559" y="3479800"/>
                </a:lnTo>
                <a:lnTo>
                  <a:pt x="2956559" y="3467100"/>
                </a:lnTo>
                <a:close/>
              </a:path>
              <a:path w="2956559" h="5207000">
                <a:moveTo>
                  <a:pt x="2861351" y="3454400"/>
                </a:moveTo>
                <a:lnTo>
                  <a:pt x="2543048" y="3454400"/>
                </a:lnTo>
                <a:lnTo>
                  <a:pt x="2543048" y="3467100"/>
                </a:lnTo>
                <a:lnTo>
                  <a:pt x="2870704" y="3467100"/>
                </a:lnTo>
                <a:lnTo>
                  <a:pt x="2861351" y="3454400"/>
                </a:lnTo>
                <a:close/>
              </a:path>
              <a:path w="2956559" h="5207000">
                <a:moveTo>
                  <a:pt x="2828565" y="3429000"/>
                </a:moveTo>
                <a:lnTo>
                  <a:pt x="2729539" y="3429000"/>
                </a:lnTo>
                <a:lnTo>
                  <a:pt x="2718574" y="3441700"/>
                </a:lnTo>
                <a:lnTo>
                  <a:pt x="2840173" y="3441700"/>
                </a:lnTo>
                <a:lnTo>
                  <a:pt x="2828565" y="3429000"/>
                </a:lnTo>
                <a:close/>
              </a:path>
              <a:path w="2956559" h="5207000">
                <a:moveTo>
                  <a:pt x="2790961" y="3416300"/>
                </a:moveTo>
                <a:lnTo>
                  <a:pt x="2765928" y="3416300"/>
                </a:lnTo>
                <a:lnTo>
                  <a:pt x="2753279" y="3429000"/>
                </a:lnTo>
                <a:lnTo>
                  <a:pt x="2803851" y="3429000"/>
                </a:lnTo>
                <a:lnTo>
                  <a:pt x="2790961" y="3416300"/>
                </a:lnTo>
                <a:close/>
              </a:path>
              <a:path w="2956559" h="5207000">
                <a:moveTo>
                  <a:pt x="2647410" y="3378200"/>
                </a:moveTo>
                <a:lnTo>
                  <a:pt x="2567766" y="3378200"/>
                </a:lnTo>
                <a:lnTo>
                  <a:pt x="2555757" y="3390900"/>
                </a:lnTo>
                <a:lnTo>
                  <a:pt x="2659221" y="3390900"/>
                </a:lnTo>
                <a:lnTo>
                  <a:pt x="2647410" y="3378200"/>
                </a:lnTo>
                <a:close/>
              </a:path>
              <a:path w="2956559" h="5207000">
                <a:moveTo>
                  <a:pt x="2473665" y="3327400"/>
                </a:moveTo>
                <a:lnTo>
                  <a:pt x="2396586" y="3327400"/>
                </a:lnTo>
                <a:lnTo>
                  <a:pt x="2385271" y="3340100"/>
                </a:lnTo>
                <a:lnTo>
                  <a:pt x="2485490" y="3340100"/>
                </a:lnTo>
                <a:lnTo>
                  <a:pt x="2473665" y="3327400"/>
                </a:lnTo>
                <a:close/>
              </a:path>
              <a:path w="2956559" h="5207000">
                <a:moveTo>
                  <a:pt x="2374250" y="3098799"/>
                </a:moveTo>
                <a:lnTo>
                  <a:pt x="2180589" y="3098799"/>
                </a:lnTo>
                <a:lnTo>
                  <a:pt x="2180589" y="3111499"/>
                </a:lnTo>
                <a:lnTo>
                  <a:pt x="2374638" y="3111499"/>
                </a:lnTo>
                <a:lnTo>
                  <a:pt x="2374250" y="3098799"/>
                </a:lnTo>
                <a:close/>
              </a:path>
              <a:path w="2956559" h="5207000">
                <a:moveTo>
                  <a:pt x="2349464" y="3035299"/>
                </a:moveTo>
                <a:lnTo>
                  <a:pt x="2225929" y="3035299"/>
                </a:lnTo>
                <a:lnTo>
                  <a:pt x="2224024" y="3047999"/>
                </a:lnTo>
                <a:lnTo>
                  <a:pt x="2356942" y="3047999"/>
                </a:lnTo>
                <a:lnTo>
                  <a:pt x="2349464" y="3035299"/>
                </a:lnTo>
                <a:close/>
              </a:path>
              <a:path w="2956559" h="5207000">
                <a:moveTo>
                  <a:pt x="2284280" y="2984499"/>
                </a:moveTo>
                <a:lnTo>
                  <a:pt x="2225939" y="2984499"/>
                </a:lnTo>
                <a:lnTo>
                  <a:pt x="2212695" y="2997199"/>
                </a:lnTo>
                <a:lnTo>
                  <a:pt x="2297163" y="2997199"/>
                </a:lnTo>
                <a:lnTo>
                  <a:pt x="2284280" y="2984499"/>
                </a:lnTo>
                <a:close/>
              </a:path>
            </a:pathLst>
          </a:custGeom>
          <a:solidFill>
            <a:srgbClr val="FFB11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7626095" y="2641092"/>
            <a:ext cx="525780" cy="558165"/>
          </a:xfrm>
          <a:custGeom>
            <a:avLst/>
            <a:gdLst/>
            <a:ahLst/>
            <a:cxnLst/>
            <a:rect l="l" t="t" r="r" b="b"/>
            <a:pathLst>
              <a:path w="525779" h="558164">
                <a:moveTo>
                  <a:pt x="223850" y="461518"/>
                </a:moveTo>
                <a:lnTo>
                  <a:pt x="109347" y="461518"/>
                </a:lnTo>
                <a:lnTo>
                  <a:pt x="119120" y="470018"/>
                </a:lnTo>
                <a:lnTo>
                  <a:pt x="150513" y="492142"/>
                </a:lnTo>
                <a:lnTo>
                  <a:pt x="184956" y="508654"/>
                </a:lnTo>
                <a:lnTo>
                  <a:pt x="197102" y="512789"/>
                </a:lnTo>
                <a:lnTo>
                  <a:pt x="190373" y="547751"/>
                </a:lnTo>
                <a:lnTo>
                  <a:pt x="240210" y="556769"/>
                </a:lnTo>
                <a:lnTo>
                  <a:pt x="276986" y="557784"/>
                </a:lnTo>
                <a:lnTo>
                  <a:pt x="275081" y="523621"/>
                </a:lnTo>
                <a:lnTo>
                  <a:pt x="287928" y="522490"/>
                </a:lnTo>
                <a:lnTo>
                  <a:pt x="336833" y="509932"/>
                </a:lnTo>
                <a:lnTo>
                  <a:pt x="371967" y="493324"/>
                </a:lnTo>
                <a:lnTo>
                  <a:pt x="430401" y="493324"/>
                </a:lnTo>
                <a:lnTo>
                  <a:pt x="430892" y="492891"/>
                </a:lnTo>
                <a:lnTo>
                  <a:pt x="439994" y="484027"/>
                </a:lnTo>
                <a:lnTo>
                  <a:pt x="448661" y="474694"/>
                </a:lnTo>
                <a:lnTo>
                  <a:pt x="454827" y="467355"/>
                </a:lnTo>
                <a:lnTo>
                  <a:pt x="270418" y="467355"/>
                </a:lnTo>
                <a:lnTo>
                  <a:pt x="254932" y="466749"/>
                </a:lnTo>
                <a:lnTo>
                  <a:pt x="239868" y="464925"/>
                </a:lnTo>
                <a:lnTo>
                  <a:pt x="225266" y="461931"/>
                </a:lnTo>
                <a:lnTo>
                  <a:pt x="223850" y="461518"/>
                </a:lnTo>
                <a:close/>
              </a:path>
              <a:path w="525779" h="558164">
                <a:moveTo>
                  <a:pt x="430401" y="493324"/>
                </a:moveTo>
                <a:lnTo>
                  <a:pt x="371967" y="493324"/>
                </a:lnTo>
                <a:lnTo>
                  <a:pt x="390144" y="523621"/>
                </a:lnTo>
                <a:lnTo>
                  <a:pt x="400982" y="516652"/>
                </a:lnTo>
                <a:lnTo>
                  <a:pt x="411386" y="509206"/>
                </a:lnTo>
                <a:lnTo>
                  <a:pt x="421356" y="501285"/>
                </a:lnTo>
                <a:lnTo>
                  <a:pt x="430401" y="493324"/>
                </a:lnTo>
                <a:close/>
              </a:path>
              <a:path w="525779" h="558164">
                <a:moveTo>
                  <a:pt x="87198" y="290957"/>
                </a:moveTo>
                <a:lnTo>
                  <a:pt x="32003" y="290957"/>
                </a:lnTo>
                <a:lnTo>
                  <a:pt x="32963" y="304001"/>
                </a:lnTo>
                <a:lnTo>
                  <a:pt x="39449" y="341595"/>
                </a:lnTo>
                <a:lnTo>
                  <a:pt x="56556" y="389448"/>
                </a:lnTo>
                <a:lnTo>
                  <a:pt x="32003" y="413385"/>
                </a:lnTo>
                <a:lnTo>
                  <a:pt x="52913" y="446663"/>
                </a:lnTo>
                <a:lnTo>
                  <a:pt x="85602" y="484418"/>
                </a:lnTo>
                <a:lnTo>
                  <a:pt x="109347" y="461518"/>
                </a:lnTo>
                <a:lnTo>
                  <a:pt x="223850" y="461518"/>
                </a:lnTo>
                <a:lnTo>
                  <a:pt x="184634" y="446411"/>
                </a:lnTo>
                <a:lnTo>
                  <a:pt x="149611" y="422103"/>
                </a:lnTo>
                <a:lnTo>
                  <a:pt x="121283" y="390312"/>
                </a:lnTo>
                <a:lnTo>
                  <a:pt x="100737" y="352345"/>
                </a:lnTo>
                <a:lnTo>
                  <a:pt x="89060" y="309509"/>
                </a:lnTo>
                <a:lnTo>
                  <a:pt x="87327" y="294374"/>
                </a:lnTo>
                <a:lnTo>
                  <a:pt x="87198" y="290957"/>
                </a:lnTo>
                <a:close/>
              </a:path>
              <a:path w="525779" h="558164">
                <a:moveTo>
                  <a:pt x="411780" y="90297"/>
                </a:moveTo>
                <a:lnTo>
                  <a:pt x="263778" y="90297"/>
                </a:lnTo>
                <a:lnTo>
                  <a:pt x="275778" y="90699"/>
                </a:lnTo>
                <a:lnTo>
                  <a:pt x="288325" y="91908"/>
                </a:lnTo>
                <a:lnTo>
                  <a:pt x="328560" y="104297"/>
                </a:lnTo>
                <a:lnTo>
                  <a:pt x="364625" y="125663"/>
                </a:lnTo>
                <a:lnTo>
                  <a:pt x="394313" y="153097"/>
                </a:lnTo>
                <a:lnTo>
                  <a:pt x="417131" y="185588"/>
                </a:lnTo>
                <a:lnTo>
                  <a:pt x="432592" y="222127"/>
                </a:lnTo>
                <a:lnTo>
                  <a:pt x="440204" y="261703"/>
                </a:lnTo>
                <a:lnTo>
                  <a:pt x="440913" y="275395"/>
                </a:lnTo>
                <a:lnTo>
                  <a:pt x="440617" y="289248"/>
                </a:lnTo>
                <a:lnTo>
                  <a:pt x="430692" y="340296"/>
                </a:lnTo>
                <a:lnTo>
                  <a:pt x="412721" y="379625"/>
                </a:lnTo>
                <a:lnTo>
                  <a:pt x="387896" y="412701"/>
                </a:lnTo>
                <a:lnTo>
                  <a:pt x="357368" y="438711"/>
                </a:lnTo>
                <a:lnTo>
                  <a:pt x="322287" y="456842"/>
                </a:lnTo>
                <a:lnTo>
                  <a:pt x="283804" y="466281"/>
                </a:lnTo>
                <a:lnTo>
                  <a:pt x="270418" y="467355"/>
                </a:lnTo>
                <a:lnTo>
                  <a:pt x="454827" y="467355"/>
                </a:lnTo>
                <a:lnTo>
                  <a:pt x="456894" y="464894"/>
                </a:lnTo>
                <a:lnTo>
                  <a:pt x="435355" y="441452"/>
                </a:lnTo>
                <a:lnTo>
                  <a:pt x="443085" y="431390"/>
                </a:lnTo>
                <a:lnTo>
                  <a:pt x="468920" y="387775"/>
                </a:lnTo>
                <a:lnTo>
                  <a:pt x="482478" y="351529"/>
                </a:lnTo>
                <a:lnTo>
                  <a:pt x="517154" y="351529"/>
                </a:lnTo>
                <a:lnTo>
                  <a:pt x="524550" y="305330"/>
                </a:lnTo>
                <a:lnTo>
                  <a:pt x="525779" y="264795"/>
                </a:lnTo>
                <a:lnTo>
                  <a:pt x="493775" y="264795"/>
                </a:lnTo>
                <a:lnTo>
                  <a:pt x="492727" y="252142"/>
                </a:lnTo>
                <a:lnTo>
                  <a:pt x="485271" y="214454"/>
                </a:lnTo>
                <a:lnTo>
                  <a:pt x="472211" y="178348"/>
                </a:lnTo>
                <a:lnTo>
                  <a:pt x="466751" y="166755"/>
                </a:lnTo>
                <a:lnTo>
                  <a:pt x="493775" y="142494"/>
                </a:lnTo>
                <a:lnTo>
                  <a:pt x="473003" y="110462"/>
                </a:lnTo>
                <a:lnTo>
                  <a:pt x="460333" y="94361"/>
                </a:lnTo>
                <a:lnTo>
                  <a:pt x="416432" y="94361"/>
                </a:lnTo>
                <a:lnTo>
                  <a:pt x="411780" y="90297"/>
                </a:lnTo>
                <a:close/>
              </a:path>
              <a:path w="525779" h="558164">
                <a:moveTo>
                  <a:pt x="517154" y="351529"/>
                </a:moveTo>
                <a:lnTo>
                  <a:pt x="482478" y="351529"/>
                </a:lnTo>
                <a:lnTo>
                  <a:pt x="516381" y="355092"/>
                </a:lnTo>
                <a:lnTo>
                  <a:pt x="517154" y="351529"/>
                </a:lnTo>
                <a:close/>
              </a:path>
              <a:path w="525779" h="558164">
                <a:moveTo>
                  <a:pt x="9398" y="202692"/>
                </a:moveTo>
                <a:lnTo>
                  <a:pt x="1130" y="252142"/>
                </a:lnTo>
                <a:lnTo>
                  <a:pt x="0" y="292988"/>
                </a:lnTo>
                <a:lnTo>
                  <a:pt x="32003" y="290957"/>
                </a:lnTo>
                <a:lnTo>
                  <a:pt x="87198" y="290957"/>
                </a:lnTo>
                <a:lnTo>
                  <a:pt x="86763" y="279482"/>
                </a:lnTo>
                <a:lnTo>
                  <a:pt x="86831" y="275395"/>
                </a:lnTo>
                <a:lnTo>
                  <a:pt x="87073" y="266083"/>
                </a:lnTo>
                <a:lnTo>
                  <a:pt x="96418" y="214454"/>
                </a:lnTo>
                <a:lnTo>
                  <a:pt x="99666" y="206234"/>
                </a:lnTo>
                <a:lnTo>
                  <a:pt x="42687" y="206234"/>
                </a:lnTo>
                <a:lnTo>
                  <a:pt x="9398" y="202692"/>
                </a:lnTo>
                <a:close/>
              </a:path>
              <a:path w="525779" h="558164">
                <a:moveTo>
                  <a:pt x="525779" y="262890"/>
                </a:moveTo>
                <a:lnTo>
                  <a:pt x="493775" y="264795"/>
                </a:lnTo>
                <a:lnTo>
                  <a:pt x="525779" y="264795"/>
                </a:lnTo>
                <a:lnTo>
                  <a:pt x="525779" y="262890"/>
                </a:lnTo>
                <a:close/>
              </a:path>
              <a:path w="525779" h="558164">
                <a:moveTo>
                  <a:pt x="135635" y="34162"/>
                </a:moveTo>
                <a:lnTo>
                  <a:pt x="104013" y="56693"/>
                </a:lnTo>
                <a:lnTo>
                  <a:pt x="68101" y="91998"/>
                </a:lnTo>
                <a:lnTo>
                  <a:pt x="90424" y="116459"/>
                </a:lnTo>
                <a:lnTo>
                  <a:pt x="82563" y="126126"/>
                </a:lnTo>
                <a:lnTo>
                  <a:pt x="62092" y="158440"/>
                </a:lnTo>
                <a:lnTo>
                  <a:pt x="46642" y="194023"/>
                </a:lnTo>
                <a:lnTo>
                  <a:pt x="42687" y="206234"/>
                </a:lnTo>
                <a:lnTo>
                  <a:pt x="99666" y="206234"/>
                </a:lnTo>
                <a:lnTo>
                  <a:pt x="101725" y="201024"/>
                </a:lnTo>
                <a:lnTo>
                  <a:pt x="107858" y="188184"/>
                </a:lnTo>
                <a:lnTo>
                  <a:pt x="130828" y="153554"/>
                </a:lnTo>
                <a:lnTo>
                  <a:pt x="159825" y="125515"/>
                </a:lnTo>
                <a:lnTo>
                  <a:pt x="193790" y="105035"/>
                </a:lnTo>
                <a:lnTo>
                  <a:pt x="231660" y="93082"/>
                </a:lnTo>
                <a:lnTo>
                  <a:pt x="411780" y="90297"/>
                </a:lnTo>
                <a:lnTo>
                  <a:pt x="406665" y="85829"/>
                </a:lnTo>
                <a:lnTo>
                  <a:pt x="396551" y="77859"/>
                </a:lnTo>
                <a:lnTo>
                  <a:pt x="386092" y="70472"/>
                </a:lnTo>
                <a:lnTo>
                  <a:pt x="377963" y="65365"/>
                </a:lnTo>
                <a:lnTo>
                  <a:pt x="152095" y="65365"/>
                </a:lnTo>
                <a:lnTo>
                  <a:pt x="135635" y="34162"/>
                </a:lnTo>
                <a:close/>
              </a:path>
              <a:path w="525779" h="558164">
                <a:moveTo>
                  <a:pt x="439277" y="72161"/>
                </a:moveTo>
                <a:lnTo>
                  <a:pt x="416432" y="94361"/>
                </a:lnTo>
                <a:lnTo>
                  <a:pt x="460333" y="94361"/>
                </a:lnTo>
                <a:lnTo>
                  <a:pt x="456942" y="90297"/>
                </a:lnTo>
                <a:lnTo>
                  <a:pt x="448348" y="80968"/>
                </a:lnTo>
                <a:lnTo>
                  <a:pt x="439277" y="72161"/>
                </a:lnTo>
                <a:close/>
              </a:path>
              <a:path w="525779" h="558164">
                <a:moveTo>
                  <a:pt x="246887" y="0"/>
                </a:moveTo>
                <a:lnTo>
                  <a:pt x="248793" y="34162"/>
                </a:lnTo>
                <a:lnTo>
                  <a:pt x="236268" y="35357"/>
                </a:lnTo>
                <a:lnTo>
                  <a:pt x="223777" y="37409"/>
                </a:lnTo>
                <a:lnTo>
                  <a:pt x="186964" y="48292"/>
                </a:lnTo>
                <a:lnTo>
                  <a:pt x="152095" y="65365"/>
                </a:lnTo>
                <a:lnTo>
                  <a:pt x="377963" y="65365"/>
                </a:lnTo>
                <a:lnTo>
                  <a:pt x="340874" y="47157"/>
                </a:lnTo>
                <a:lnTo>
                  <a:pt x="328736" y="42990"/>
                </a:lnTo>
                <a:lnTo>
                  <a:pt x="335406" y="10033"/>
                </a:lnTo>
                <a:lnTo>
                  <a:pt x="297656" y="1897"/>
                </a:lnTo>
                <a:lnTo>
                  <a:pt x="272489" y="138"/>
                </a:lnTo>
                <a:lnTo>
                  <a:pt x="246887" y="0"/>
                </a:lnTo>
                <a:close/>
              </a:path>
            </a:pathLst>
          </a:custGeom>
          <a:solidFill>
            <a:srgbClr val="FFB11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8186980" y="2581655"/>
            <a:ext cx="372110" cy="390525"/>
          </a:xfrm>
          <a:custGeom>
            <a:avLst/>
            <a:gdLst/>
            <a:ahLst/>
            <a:cxnLst/>
            <a:rect l="l" t="t" r="r" b="b"/>
            <a:pathLst>
              <a:path w="372109" h="390525">
                <a:moveTo>
                  <a:pt x="312727" y="338074"/>
                </a:moveTo>
                <a:lnTo>
                  <a:pt x="94309" y="338074"/>
                </a:lnTo>
                <a:lnTo>
                  <a:pt x="104580" y="345014"/>
                </a:lnTo>
                <a:lnTo>
                  <a:pt x="115876" y="351066"/>
                </a:lnTo>
                <a:lnTo>
                  <a:pt x="127868" y="356065"/>
                </a:lnTo>
                <a:lnTo>
                  <a:pt x="140225" y="359846"/>
                </a:lnTo>
                <a:lnTo>
                  <a:pt x="133933" y="384175"/>
                </a:lnTo>
                <a:lnTo>
                  <a:pt x="135838" y="384175"/>
                </a:lnTo>
                <a:lnTo>
                  <a:pt x="148481" y="386747"/>
                </a:lnTo>
                <a:lnTo>
                  <a:pt x="161113" y="388607"/>
                </a:lnTo>
                <a:lnTo>
                  <a:pt x="173721" y="389743"/>
                </a:lnTo>
                <a:lnTo>
                  <a:pt x="186295" y="390143"/>
                </a:lnTo>
                <a:lnTo>
                  <a:pt x="199797" y="389974"/>
                </a:lnTo>
                <a:lnTo>
                  <a:pt x="212208" y="388789"/>
                </a:lnTo>
                <a:lnTo>
                  <a:pt x="218896" y="364109"/>
                </a:lnTo>
                <a:lnTo>
                  <a:pt x="231387" y="360738"/>
                </a:lnTo>
                <a:lnTo>
                  <a:pt x="243339" y="356574"/>
                </a:lnTo>
                <a:lnTo>
                  <a:pt x="254932" y="351642"/>
                </a:lnTo>
                <a:lnTo>
                  <a:pt x="297506" y="351642"/>
                </a:lnTo>
                <a:lnTo>
                  <a:pt x="298075" y="351208"/>
                </a:lnTo>
                <a:lnTo>
                  <a:pt x="307781" y="342892"/>
                </a:lnTo>
                <a:lnTo>
                  <a:pt x="312727" y="338074"/>
                </a:lnTo>
                <a:close/>
              </a:path>
              <a:path w="372109" h="390525">
                <a:moveTo>
                  <a:pt x="297506" y="351642"/>
                </a:moveTo>
                <a:lnTo>
                  <a:pt x="254932" y="351642"/>
                </a:lnTo>
                <a:lnTo>
                  <a:pt x="277443" y="366141"/>
                </a:lnTo>
                <a:lnTo>
                  <a:pt x="287929" y="358946"/>
                </a:lnTo>
                <a:lnTo>
                  <a:pt x="297506" y="351642"/>
                </a:lnTo>
                <a:close/>
              </a:path>
              <a:path w="372109" h="390525">
                <a:moveTo>
                  <a:pt x="80396" y="228092"/>
                </a:moveTo>
                <a:lnTo>
                  <a:pt x="24459" y="228092"/>
                </a:lnTo>
                <a:lnTo>
                  <a:pt x="27518" y="240619"/>
                </a:lnTo>
                <a:lnTo>
                  <a:pt x="31364" y="252622"/>
                </a:lnTo>
                <a:lnTo>
                  <a:pt x="36140" y="264265"/>
                </a:lnTo>
                <a:lnTo>
                  <a:pt x="41988" y="275709"/>
                </a:lnTo>
                <a:lnTo>
                  <a:pt x="22681" y="288163"/>
                </a:lnTo>
                <a:lnTo>
                  <a:pt x="44059" y="321354"/>
                </a:lnTo>
                <a:lnTo>
                  <a:pt x="80522" y="355727"/>
                </a:lnTo>
                <a:lnTo>
                  <a:pt x="94309" y="338074"/>
                </a:lnTo>
                <a:lnTo>
                  <a:pt x="312727" y="338074"/>
                </a:lnTo>
                <a:lnTo>
                  <a:pt x="316945" y="333964"/>
                </a:lnTo>
                <a:lnTo>
                  <a:pt x="325467" y="324389"/>
                </a:lnTo>
                <a:lnTo>
                  <a:pt x="333244" y="314133"/>
                </a:lnTo>
                <a:lnTo>
                  <a:pt x="332353" y="312108"/>
                </a:lnTo>
                <a:lnTo>
                  <a:pt x="190145" y="312108"/>
                </a:lnTo>
                <a:lnTo>
                  <a:pt x="175526" y="311396"/>
                </a:lnTo>
                <a:lnTo>
                  <a:pt x="136506" y="297922"/>
                </a:lnTo>
                <a:lnTo>
                  <a:pt x="104560" y="272218"/>
                </a:lnTo>
                <a:lnTo>
                  <a:pt x="83995" y="238800"/>
                </a:lnTo>
                <a:lnTo>
                  <a:pt x="80396" y="228092"/>
                </a:lnTo>
                <a:close/>
              </a:path>
              <a:path w="372109" h="390525">
                <a:moveTo>
                  <a:pt x="334595" y="77978"/>
                </a:moveTo>
                <a:lnTo>
                  <a:pt x="184987" y="77978"/>
                </a:lnTo>
                <a:lnTo>
                  <a:pt x="198306" y="78275"/>
                </a:lnTo>
                <a:lnTo>
                  <a:pt x="210462" y="80355"/>
                </a:lnTo>
                <a:lnTo>
                  <a:pt x="248746" y="98984"/>
                </a:lnTo>
                <a:lnTo>
                  <a:pt x="276508" y="127859"/>
                </a:lnTo>
                <a:lnTo>
                  <a:pt x="292573" y="164154"/>
                </a:lnTo>
                <a:lnTo>
                  <a:pt x="296204" y="191078"/>
                </a:lnTo>
                <a:lnTo>
                  <a:pt x="295580" y="205609"/>
                </a:lnTo>
                <a:lnTo>
                  <a:pt x="283609" y="246580"/>
                </a:lnTo>
                <a:lnTo>
                  <a:pt x="259474" y="281072"/>
                </a:lnTo>
                <a:lnTo>
                  <a:pt x="227448" y="303431"/>
                </a:lnTo>
                <a:lnTo>
                  <a:pt x="190145" y="312108"/>
                </a:lnTo>
                <a:lnTo>
                  <a:pt x="332353" y="312108"/>
                </a:lnTo>
                <a:lnTo>
                  <a:pt x="322655" y="290068"/>
                </a:lnTo>
                <a:lnTo>
                  <a:pt x="328994" y="279630"/>
                </a:lnTo>
                <a:lnTo>
                  <a:pt x="334537" y="268168"/>
                </a:lnTo>
                <a:lnTo>
                  <a:pt x="339156" y="255994"/>
                </a:lnTo>
                <a:lnTo>
                  <a:pt x="342723" y="243422"/>
                </a:lnTo>
                <a:lnTo>
                  <a:pt x="365522" y="243422"/>
                </a:lnTo>
                <a:lnTo>
                  <a:pt x="367582" y="236331"/>
                </a:lnTo>
                <a:lnTo>
                  <a:pt x="369884" y="223738"/>
                </a:lnTo>
                <a:lnTo>
                  <a:pt x="371234" y="210726"/>
                </a:lnTo>
                <a:lnTo>
                  <a:pt x="371777" y="197764"/>
                </a:lnTo>
                <a:lnTo>
                  <a:pt x="371279" y="183817"/>
                </a:lnTo>
                <a:lnTo>
                  <a:pt x="369983" y="171350"/>
                </a:lnTo>
                <a:lnTo>
                  <a:pt x="368611" y="162052"/>
                </a:lnTo>
                <a:lnTo>
                  <a:pt x="347293" y="162052"/>
                </a:lnTo>
                <a:lnTo>
                  <a:pt x="344233" y="149524"/>
                </a:lnTo>
                <a:lnTo>
                  <a:pt x="340387" y="137521"/>
                </a:lnTo>
                <a:lnTo>
                  <a:pt x="335611" y="125878"/>
                </a:lnTo>
                <a:lnTo>
                  <a:pt x="329763" y="114434"/>
                </a:lnTo>
                <a:lnTo>
                  <a:pt x="349071" y="100076"/>
                </a:lnTo>
                <a:lnTo>
                  <a:pt x="342366" y="89151"/>
                </a:lnTo>
                <a:lnTo>
                  <a:pt x="334825" y="78275"/>
                </a:lnTo>
                <a:lnTo>
                  <a:pt x="334595" y="77978"/>
                </a:lnTo>
                <a:close/>
              </a:path>
              <a:path w="372109" h="390525">
                <a:moveTo>
                  <a:pt x="365522" y="243422"/>
                </a:moveTo>
                <a:lnTo>
                  <a:pt x="342723" y="243422"/>
                </a:lnTo>
                <a:lnTo>
                  <a:pt x="364184" y="248031"/>
                </a:lnTo>
                <a:lnTo>
                  <a:pt x="365522" y="243422"/>
                </a:lnTo>
                <a:close/>
              </a:path>
              <a:path w="372109" h="390525">
                <a:moveTo>
                  <a:pt x="7568" y="140081"/>
                </a:moveTo>
                <a:lnTo>
                  <a:pt x="7568" y="142113"/>
                </a:lnTo>
                <a:lnTo>
                  <a:pt x="4953" y="154648"/>
                </a:lnTo>
                <a:lnTo>
                  <a:pt x="2627" y="167215"/>
                </a:lnTo>
                <a:lnTo>
                  <a:pt x="880" y="179804"/>
                </a:lnTo>
                <a:lnTo>
                  <a:pt x="0" y="192405"/>
                </a:lnTo>
                <a:lnTo>
                  <a:pt x="481" y="206343"/>
                </a:lnTo>
                <a:lnTo>
                  <a:pt x="1772" y="218809"/>
                </a:lnTo>
                <a:lnTo>
                  <a:pt x="3495" y="230490"/>
                </a:lnTo>
                <a:lnTo>
                  <a:pt x="24459" y="228092"/>
                </a:lnTo>
                <a:lnTo>
                  <a:pt x="80396" y="228092"/>
                </a:lnTo>
                <a:lnTo>
                  <a:pt x="79816" y="226364"/>
                </a:lnTo>
                <a:lnTo>
                  <a:pt x="77026" y="213431"/>
                </a:lnTo>
                <a:lnTo>
                  <a:pt x="75657" y="200088"/>
                </a:lnTo>
                <a:lnTo>
                  <a:pt x="76112" y="185362"/>
                </a:lnTo>
                <a:lnTo>
                  <a:pt x="77445" y="172880"/>
                </a:lnTo>
                <a:lnTo>
                  <a:pt x="79178" y="162153"/>
                </a:lnTo>
                <a:lnTo>
                  <a:pt x="83684" y="148465"/>
                </a:lnTo>
                <a:lnTo>
                  <a:pt x="86702" y="142036"/>
                </a:lnTo>
                <a:lnTo>
                  <a:pt x="29552" y="142036"/>
                </a:lnTo>
                <a:lnTo>
                  <a:pt x="7568" y="140081"/>
                </a:lnTo>
                <a:close/>
              </a:path>
              <a:path w="372109" h="390525">
                <a:moveTo>
                  <a:pt x="368260" y="159674"/>
                </a:moveTo>
                <a:lnTo>
                  <a:pt x="347293" y="162052"/>
                </a:lnTo>
                <a:lnTo>
                  <a:pt x="368611" y="162052"/>
                </a:lnTo>
                <a:lnTo>
                  <a:pt x="368260" y="159674"/>
                </a:lnTo>
                <a:close/>
              </a:path>
              <a:path w="372109" h="390525">
                <a:moveTo>
                  <a:pt x="96214" y="21971"/>
                </a:moveTo>
                <a:lnTo>
                  <a:pt x="56243" y="52982"/>
                </a:lnTo>
                <a:lnTo>
                  <a:pt x="32292" y="83745"/>
                </a:lnTo>
                <a:lnTo>
                  <a:pt x="50875" y="96012"/>
                </a:lnTo>
                <a:lnTo>
                  <a:pt x="43877" y="107140"/>
                </a:lnTo>
                <a:lnTo>
                  <a:pt x="38279" y="118420"/>
                </a:lnTo>
                <a:lnTo>
                  <a:pt x="33649" y="130001"/>
                </a:lnTo>
                <a:lnTo>
                  <a:pt x="29552" y="142036"/>
                </a:lnTo>
                <a:lnTo>
                  <a:pt x="86702" y="142036"/>
                </a:lnTo>
                <a:lnTo>
                  <a:pt x="89668" y="135719"/>
                </a:lnTo>
                <a:lnTo>
                  <a:pt x="97007" y="124004"/>
                </a:lnTo>
                <a:lnTo>
                  <a:pt x="125939" y="95935"/>
                </a:lnTo>
                <a:lnTo>
                  <a:pt x="162687" y="80353"/>
                </a:lnTo>
                <a:lnTo>
                  <a:pt x="184987" y="77978"/>
                </a:lnTo>
                <a:lnTo>
                  <a:pt x="334595" y="77978"/>
                </a:lnTo>
                <a:lnTo>
                  <a:pt x="327125" y="68303"/>
                </a:lnTo>
                <a:lnTo>
                  <a:pt x="318728" y="58514"/>
                </a:lnTo>
                <a:lnTo>
                  <a:pt x="312599" y="52070"/>
                </a:lnTo>
                <a:lnTo>
                  <a:pt x="277443" y="52070"/>
                </a:lnTo>
                <a:lnTo>
                  <a:pt x="266375" y="45129"/>
                </a:lnTo>
                <a:lnTo>
                  <a:pt x="255143" y="39077"/>
                </a:lnTo>
                <a:lnTo>
                  <a:pt x="253811" y="38501"/>
                </a:lnTo>
                <a:lnTo>
                  <a:pt x="118725" y="38501"/>
                </a:lnTo>
                <a:lnTo>
                  <a:pt x="96214" y="21971"/>
                </a:lnTo>
                <a:close/>
              </a:path>
              <a:path w="372109" h="390525">
                <a:moveTo>
                  <a:pt x="291258" y="32489"/>
                </a:moveTo>
                <a:lnTo>
                  <a:pt x="277443" y="52070"/>
                </a:lnTo>
                <a:lnTo>
                  <a:pt x="312599" y="52070"/>
                </a:lnTo>
                <a:lnTo>
                  <a:pt x="309905" y="49237"/>
                </a:lnTo>
                <a:lnTo>
                  <a:pt x="300725" y="40540"/>
                </a:lnTo>
                <a:lnTo>
                  <a:pt x="291258" y="32489"/>
                </a:lnTo>
                <a:close/>
              </a:path>
              <a:path w="372109" h="390525">
                <a:moveTo>
                  <a:pt x="184987" y="0"/>
                </a:moveTo>
                <a:lnTo>
                  <a:pt x="172261" y="105"/>
                </a:lnTo>
                <a:lnTo>
                  <a:pt x="159602" y="840"/>
                </a:lnTo>
                <a:lnTo>
                  <a:pt x="154761" y="26035"/>
                </a:lnTo>
                <a:lnTo>
                  <a:pt x="142269" y="29405"/>
                </a:lnTo>
                <a:lnTo>
                  <a:pt x="130318" y="33569"/>
                </a:lnTo>
                <a:lnTo>
                  <a:pt x="118725" y="38501"/>
                </a:lnTo>
                <a:lnTo>
                  <a:pt x="253811" y="38501"/>
                </a:lnTo>
                <a:lnTo>
                  <a:pt x="243580" y="34078"/>
                </a:lnTo>
                <a:lnTo>
                  <a:pt x="231523" y="30297"/>
                </a:lnTo>
                <a:lnTo>
                  <a:pt x="235914" y="5969"/>
                </a:lnTo>
                <a:lnTo>
                  <a:pt x="224335" y="3396"/>
                </a:lnTo>
                <a:lnTo>
                  <a:pt x="212068" y="1536"/>
                </a:lnTo>
                <a:lnTo>
                  <a:pt x="199122" y="400"/>
                </a:lnTo>
                <a:lnTo>
                  <a:pt x="185509" y="0"/>
                </a:lnTo>
                <a:lnTo>
                  <a:pt x="184987" y="0"/>
                </a:lnTo>
                <a:close/>
              </a:path>
            </a:pathLst>
          </a:custGeom>
          <a:solidFill>
            <a:srgbClr val="FFB11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7618094" y="3976115"/>
            <a:ext cx="897255" cy="1953895"/>
          </a:xfrm>
          <a:custGeom>
            <a:avLst/>
            <a:gdLst/>
            <a:ahLst/>
            <a:cxnLst/>
            <a:rect l="l" t="t" r="r" b="b"/>
            <a:pathLst>
              <a:path w="897254" h="1953895">
                <a:moveTo>
                  <a:pt x="449325" y="0"/>
                </a:moveTo>
                <a:lnTo>
                  <a:pt x="377755" y="5987"/>
                </a:lnTo>
                <a:lnTo>
                  <a:pt x="309778" y="23348"/>
                </a:lnTo>
                <a:lnTo>
                  <a:pt x="246266" y="51181"/>
                </a:lnTo>
                <a:lnTo>
                  <a:pt x="188092" y="88583"/>
                </a:lnTo>
                <a:lnTo>
                  <a:pt x="136128" y="134651"/>
                </a:lnTo>
                <a:lnTo>
                  <a:pt x="91246" y="188485"/>
                </a:lnTo>
                <a:lnTo>
                  <a:pt x="54321" y="249181"/>
                </a:lnTo>
                <a:lnTo>
                  <a:pt x="26222" y="315837"/>
                </a:lnTo>
                <a:lnTo>
                  <a:pt x="7825" y="387552"/>
                </a:lnTo>
                <a:lnTo>
                  <a:pt x="0" y="463422"/>
                </a:lnTo>
                <a:lnTo>
                  <a:pt x="584" y="501877"/>
                </a:lnTo>
                <a:lnTo>
                  <a:pt x="10082" y="576334"/>
                </a:lnTo>
                <a:lnTo>
                  <a:pt x="29979" y="646739"/>
                </a:lnTo>
                <a:lnTo>
                  <a:pt x="59424" y="712153"/>
                </a:lnTo>
                <a:lnTo>
                  <a:pt x="97567" y="771636"/>
                </a:lnTo>
                <a:lnTo>
                  <a:pt x="143556" y="824252"/>
                </a:lnTo>
                <a:lnTo>
                  <a:pt x="196542" y="869059"/>
                </a:lnTo>
                <a:lnTo>
                  <a:pt x="255674" y="905121"/>
                </a:lnTo>
                <a:lnTo>
                  <a:pt x="320103" y="931497"/>
                </a:lnTo>
                <a:lnTo>
                  <a:pt x="388976" y="947250"/>
                </a:lnTo>
                <a:lnTo>
                  <a:pt x="424814" y="950848"/>
                </a:lnTo>
                <a:lnTo>
                  <a:pt x="424814" y="1301876"/>
                </a:lnTo>
                <a:lnTo>
                  <a:pt x="354964" y="1301876"/>
                </a:lnTo>
                <a:lnTo>
                  <a:pt x="342033" y="1305987"/>
                </a:lnTo>
                <a:lnTo>
                  <a:pt x="333070" y="1316498"/>
                </a:lnTo>
                <a:lnTo>
                  <a:pt x="330453" y="1929701"/>
                </a:lnTo>
                <a:lnTo>
                  <a:pt x="334614" y="1943315"/>
                </a:lnTo>
                <a:lnTo>
                  <a:pt x="345194" y="1951829"/>
                </a:lnTo>
                <a:lnTo>
                  <a:pt x="543813" y="1953767"/>
                </a:lnTo>
                <a:lnTo>
                  <a:pt x="557045" y="1949654"/>
                </a:lnTo>
                <a:lnTo>
                  <a:pt x="564987" y="1938697"/>
                </a:lnTo>
                <a:lnTo>
                  <a:pt x="565069" y="1903628"/>
                </a:lnTo>
                <a:lnTo>
                  <a:pt x="377571" y="1903628"/>
                </a:lnTo>
                <a:lnTo>
                  <a:pt x="377571" y="1352041"/>
                </a:lnTo>
                <a:lnTo>
                  <a:pt x="566363" y="1352041"/>
                </a:lnTo>
                <a:lnTo>
                  <a:pt x="566420" y="1327911"/>
                </a:lnTo>
                <a:lnTo>
                  <a:pt x="562874" y="1313758"/>
                </a:lnTo>
                <a:lnTo>
                  <a:pt x="553353" y="1304201"/>
                </a:lnTo>
                <a:lnTo>
                  <a:pt x="472058" y="1301876"/>
                </a:lnTo>
                <a:lnTo>
                  <a:pt x="472058" y="950848"/>
                </a:lnTo>
                <a:lnTo>
                  <a:pt x="543299" y="940760"/>
                </a:lnTo>
                <a:lnTo>
                  <a:pt x="610325" y="919578"/>
                </a:lnTo>
                <a:lnTo>
                  <a:pt x="672320" y="888242"/>
                </a:lnTo>
                <a:lnTo>
                  <a:pt x="728468" y="847690"/>
                </a:lnTo>
                <a:lnTo>
                  <a:pt x="777954" y="798861"/>
                </a:lnTo>
                <a:lnTo>
                  <a:pt x="819960" y="742694"/>
                </a:lnTo>
                <a:lnTo>
                  <a:pt x="853672" y="680128"/>
                </a:lnTo>
                <a:lnTo>
                  <a:pt x="878272" y="612102"/>
                </a:lnTo>
                <a:lnTo>
                  <a:pt x="892944" y="539554"/>
                </a:lnTo>
                <a:lnTo>
                  <a:pt x="896874" y="463422"/>
                </a:lnTo>
                <a:lnTo>
                  <a:pt x="894595" y="425024"/>
                </a:lnTo>
                <a:lnTo>
                  <a:pt x="881742" y="351119"/>
                </a:lnTo>
                <a:lnTo>
                  <a:pt x="858591" y="281820"/>
                </a:lnTo>
                <a:lnTo>
                  <a:pt x="826060" y="218031"/>
                </a:lnTo>
                <a:lnTo>
                  <a:pt x="785066" y="160654"/>
                </a:lnTo>
                <a:lnTo>
                  <a:pt x="736527" y="110590"/>
                </a:lnTo>
                <a:lnTo>
                  <a:pt x="681359" y="68742"/>
                </a:lnTo>
                <a:lnTo>
                  <a:pt x="620482" y="36012"/>
                </a:lnTo>
                <a:lnTo>
                  <a:pt x="554811" y="13302"/>
                </a:lnTo>
                <a:lnTo>
                  <a:pt x="485265" y="1515"/>
                </a:lnTo>
                <a:lnTo>
                  <a:pt x="449325" y="0"/>
                </a:lnTo>
                <a:close/>
              </a:path>
              <a:path w="897254" h="1953895">
                <a:moveTo>
                  <a:pt x="566363" y="1352041"/>
                </a:moveTo>
                <a:lnTo>
                  <a:pt x="519302" y="1352041"/>
                </a:lnTo>
                <a:lnTo>
                  <a:pt x="519302" y="1903628"/>
                </a:lnTo>
                <a:lnTo>
                  <a:pt x="565069" y="1903628"/>
                </a:lnTo>
                <a:lnTo>
                  <a:pt x="566363" y="1352041"/>
                </a:lnTo>
                <a:close/>
              </a:path>
            </a:pathLst>
          </a:custGeom>
          <a:solidFill>
            <a:srgbClr val="FFB11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8020811" y="5353837"/>
            <a:ext cx="93345" cy="502920"/>
          </a:xfrm>
          <a:custGeom>
            <a:avLst/>
            <a:gdLst/>
            <a:ahLst/>
            <a:cxnLst/>
            <a:rect l="l" t="t" r="r" b="b"/>
            <a:pathLst>
              <a:path w="93345" h="502920">
                <a:moveTo>
                  <a:pt x="0" y="502894"/>
                </a:moveTo>
                <a:lnTo>
                  <a:pt x="92964" y="502894"/>
                </a:lnTo>
                <a:lnTo>
                  <a:pt x="92964" y="0"/>
                </a:lnTo>
                <a:lnTo>
                  <a:pt x="0" y="0"/>
                </a:lnTo>
                <a:lnTo>
                  <a:pt x="0" y="502894"/>
                </a:lnTo>
                <a:close/>
              </a:path>
            </a:pathLst>
          </a:custGeom>
          <a:solidFill>
            <a:srgbClr val="FFB11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9544811" y="1105535"/>
            <a:ext cx="1518285" cy="0"/>
          </a:xfrm>
          <a:custGeom>
            <a:avLst/>
            <a:gdLst/>
            <a:ahLst/>
            <a:cxnLst/>
            <a:rect l="l" t="t" r="r" b="b"/>
            <a:pathLst>
              <a:path w="1518284">
                <a:moveTo>
                  <a:pt x="0" y="0"/>
                </a:moveTo>
                <a:lnTo>
                  <a:pt x="1517904" y="0"/>
                </a:lnTo>
              </a:path>
            </a:pathLst>
          </a:custGeom>
          <a:ln w="50800">
            <a:solidFill>
              <a:srgbClr val="FFB11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9568433" y="619759"/>
            <a:ext cx="0" cy="461009"/>
          </a:xfrm>
          <a:custGeom>
            <a:avLst/>
            <a:gdLst/>
            <a:ahLst/>
            <a:cxnLst/>
            <a:rect l="l" t="t" r="r" b="b"/>
            <a:pathLst>
              <a:path h="461009">
                <a:moveTo>
                  <a:pt x="0" y="0"/>
                </a:moveTo>
                <a:lnTo>
                  <a:pt x="0" y="461010"/>
                </a:lnTo>
              </a:path>
            </a:pathLst>
          </a:custGeom>
          <a:ln w="48514">
            <a:solidFill>
              <a:srgbClr val="FFB11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9544811" y="594994"/>
            <a:ext cx="1518285" cy="0"/>
          </a:xfrm>
          <a:custGeom>
            <a:avLst/>
            <a:gdLst/>
            <a:ahLst/>
            <a:cxnLst/>
            <a:rect l="l" t="t" r="r" b="b"/>
            <a:pathLst>
              <a:path w="1518284">
                <a:moveTo>
                  <a:pt x="0" y="0"/>
                </a:moveTo>
                <a:lnTo>
                  <a:pt x="1517904" y="0"/>
                </a:lnTo>
              </a:path>
            </a:pathLst>
          </a:custGeom>
          <a:ln w="50799">
            <a:solidFill>
              <a:srgbClr val="FFB11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11039093" y="620268"/>
            <a:ext cx="0" cy="460375"/>
          </a:xfrm>
          <a:custGeom>
            <a:avLst/>
            <a:gdLst/>
            <a:ahLst/>
            <a:cxnLst/>
            <a:rect l="l" t="t" r="r" b="b"/>
            <a:pathLst>
              <a:path h="460375">
                <a:moveTo>
                  <a:pt x="0" y="0"/>
                </a:moveTo>
                <a:lnTo>
                  <a:pt x="0" y="460248"/>
                </a:lnTo>
              </a:path>
            </a:pathLst>
          </a:custGeom>
          <a:ln w="48514">
            <a:solidFill>
              <a:srgbClr val="FFB11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8639637" y="3035807"/>
            <a:ext cx="247015" cy="263525"/>
          </a:xfrm>
          <a:custGeom>
            <a:avLst/>
            <a:gdLst/>
            <a:ahLst/>
            <a:cxnLst/>
            <a:rect l="l" t="t" r="r" b="b"/>
            <a:pathLst>
              <a:path w="247015" h="263525">
                <a:moveTo>
                  <a:pt x="122600" y="0"/>
                </a:moveTo>
                <a:lnTo>
                  <a:pt x="77397" y="8842"/>
                </a:lnTo>
                <a:lnTo>
                  <a:pt x="41131" y="32681"/>
                </a:lnTo>
                <a:lnTo>
                  <a:pt x="15365" y="67481"/>
                </a:lnTo>
                <a:lnTo>
                  <a:pt x="1661" y="109206"/>
                </a:lnTo>
                <a:lnTo>
                  <a:pt x="0" y="138878"/>
                </a:lnTo>
                <a:lnTo>
                  <a:pt x="1585" y="153822"/>
                </a:lnTo>
                <a:lnTo>
                  <a:pt x="16698" y="197294"/>
                </a:lnTo>
                <a:lnTo>
                  <a:pt x="46322" y="233798"/>
                </a:lnTo>
                <a:lnTo>
                  <a:pt x="80220" y="255099"/>
                </a:lnTo>
                <a:lnTo>
                  <a:pt x="116449" y="263447"/>
                </a:lnTo>
                <a:lnTo>
                  <a:pt x="130716" y="262755"/>
                </a:lnTo>
                <a:lnTo>
                  <a:pt x="170915" y="252270"/>
                </a:lnTo>
                <a:lnTo>
                  <a:pt x="205122" y="230244"/>
                </a:lnTo>
                <a:lnTo>
                  <a:pt x="220814" y="212918"/>
                </a:lnTo>
                <a:lnTo>
                  <a:pt x="131883" y="212918"/>
                </a:lnTo>
                <a:lnTo>
                  <a:pt x="118518" y="212089"/>
                </a:lnTo>
                <a:lnTo>
                  <a:pt x="75355" y="192898"/>
                </a:lnTo>
                <a:lnTo>
                  <a:pt x="51113" y="156166"/>
                </a:lnTo>
                <a:lnTo>
                  <a:pt x="47108" y="134499"/>
                </a:lnTo>
                <a:lnTo>
                  <a:pt x="47313" y="123414"/>
                </a:lnTo>
                <a:lnTo>
                  <a:pt x="64043" y="81219"/>
                </a:lnTo>
                <a:lnTo>
                  <a:pt x="98495" y="54746"/>
                </a:lnTo>
                <a:lnTo>
                  <a:pt x="123108" y="49783"/>
                </a:lnTo>
                <a:lnTo>
                  <a:pt x="218718" y="49783"/>
                </a:lnTo>
                <a:lnTo>
                  <a:pt x="214513" y="44012"/>
                </a:lnTo>
                <a:lnTo>
                  <a:pt x="184600" y="17522"/>
                </a:lnTo>
                <a:lnTo>
                  <a:pt x="147828" y="2653"/>
                </a:lnTo>
                <a:lnTo>
                  <a:pt x="134388" y="567"/>
                </a:lnTo>
                <a:lnTo>
                  <a:pt x="122600" y="0"/>
                </a:lnTo>
                <a:close/>
              </a:path>
              <a:path w="247015" h="263525">
                <a:moveTo>
                  <a:pt x="218718" y="49783"/>
                </a:moveTo>
                <a:lnTo>
                  <a:pt x="123108" y="49783"/>
                </a:lnTo>
                <a:lnTo>
                  <a:pt x="136141" y="51006"/>
                </a:lnTo>
                <a:lnTo>
                  <a:pt x="148762" y="54588"/>
                </a:lnTo>
                <a:lnTo>
                  <a:pt x="181064" y="78163"/>
                </a:lnTo>
                <a:lnTo>
                  <a:pt x="198566" y="118219"/>
                </a:lnTo>
                <a:lnTo>
                  <a:pt x="197829" y="135735"/>
                </a:lnTo>
                <a:lnTo>
                  <a:pt x="183944" y="178667"/>
                </a:lnTo>
                <a:lnTo>
                  <a:pt x="156036" y="205342"/>
                </a:lnTo>
                <a:lnTo>
                  <a:pt x="131883" y="212918"/>
                </a:lnTo>
                <a:lnTo>
                  <a:pt x="220814" y="212918"/>
                </a:lnTo>
                <a:lnTo>
                  <a:pt x="241525" y="171619"/>
                </a:lnTo>
                <a:lnTo>
                  <a:pt x="246553" y="141687"/>
                </a:lnTo>
                <a:lnTo>
                  <a:pt x="245870" y="125213"/>
                </a:lnTo>
                <a:lnTo>
                  <a:pt x="235594" y="80462"/>
                </a:lnTo>
                <a:lnTo>
                  <a:pt x="222619" y="55137"/>
                </a:lnTo>
                <a:lnTo>
                  <a:pt x="218718" y="49783"/>
                </a:lnTo>
                <a:close/>
              </a:path>
            </a:pathLst>
          </a:custGeom>
          <a:solidFill>
            <a:srgbClr val="FFB11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10465201" y="5974079"/>
            <a:ext cx="201295" cy="213360"/>
          </a:xfrm>
          <a:custGeom>
            <a:avLst/>
            <a:gdLst/>
            <a:ahLst/>
            <a:cxnLst/>
            <a:rect l="l" t="t" r="r" b="b"/>
            <a:pathLst>
              <a:path w="201295" h="213360">
                <a:moveTo>
                  <a:pt x="99166" y="0"/>
                </a:moveTo>
                <a:lnTo>
                  <a:pt x="50991" y="13320"/>
                </a:lnTo>
                <a:lnTo>
                  <a:pt x="20799" y="40984"/>
                </a:lnTo>
                <a:lnTo>
                  <a:pt x="4018" y="75194"/>
                </a:lnTo>
                <a:lnTo>
                  <a:pt x="0" y="99443"/>
                </a:lnTo>
                <a:lnTo>
                  <a:pt x="7" y="111628"/>
                </a:lnTo>
                <a:lnTo>
                  <a:pt x="12451" y="157866"/>
                </a:lnTo>
                <a:lnTo>
                  <a:pt x="42623" y="194133"/>
                </a:lnTo>
                <a:lnTo>
                  <a:pt x="87685" y="212471"/>
                </a:lnTo>
                <a:lnTo>
                  <a:pt x="100944" y="213321"/>
                </a:lnTo>
                <a:lnTo>
                  <a:pt x="115018" y="212257"/>
                </a:lnTo>
                <a:lnTo>
                  <a:pt x="153259" y="197483"/>
                </a:lnTo>
                <a:lnTo>
                  <a:pt x="182543" y="168487"/>
                </a:lnTo>
                <a:lnTo>
                  <a:pt x="199030" y="129319"/>
                </a:lnTo>
                <a:lnTo>
                  <a:pt x="201018" y="114701"/>
                </a:lnTo>
                <a:lnTo>
                  <a:pt x="200074" y="97350"/>
                </a:lnTo>
                <a:lnTo>
                  <a:pt x="186483" y="53163"/>
                </a:lnTo>
                <a:lnTo>
                  <a:pt x="160234" y="21609"/>
                </a:lnTo>
                <a:lnTo>
                  <a:pt x="125804" y="3762"/>
                </a:lnTo>
                <a:lnTo>
                  <a:pt x="9916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11031227" y="5582411"/>
            <a:ext cx="292735" cy="262255"/>
          </a:xfrm>
          <a:custGeom>
            <a:avLst/>
            <a:gdLst/>
            <a:ahLst/>
            <a:cxnLst/>
            <a:rect l="l" t="t" r="r" b="b"/>
            <a:pathLst>
              <a:path w="292734" h="262254">
                <a:moveTo>
                  <a:pt x="173728" y="0"/>
                </a:moveTo>
                <a:lnTo>
                  <a:pt x="171315" y="0"/>
                </a:lnTo>
                <a:lnTo>
                  <a:pt x="157209" y="811"/>
                </a:lnTo>
                <a:lnTo>
                  <a:pt x="117941" y="12372"/>
                </a:lnTo>
                <a:lnTo>
                  <a:pt x="85242" y="36002"/>
                </a:lnTo>
                <a:lnTo>
                  <a:pt x="61671" y="69617"/>
                </a:lnTo>
                <a:lnTo>
                  <a:pt x="52292" y="96546"/>
                </a:lnTo>
                <a:lnTo>
                  <a:pt x="23995" y="106464"/>
                </a:lnTo>
                <a:lnTo>
                  <a:pt x="11319" y="109737"/>
                </a:lnTo>
                <a:lnTo>
                  <a:pt x="3320" y="118039"/>
                </a:lnTo>
                <a:lnTo>
                  <a:pt x="0" y="129095"/>
                </a:lnTo>
                <a:lnTo>
                  <a:pt x="1356" y="140629"/>
                </a:lnTo>
                <a:lnTo>
                  <a:pt x="7391" y="150364"/>
                </a:lnTo>
                <a:lnTo>
                  <a:pt x="18103" y="156026"/>
                </a:lnTo>
                <a:lnTo>
                  <a:pt x="50411" y="156641"/>
                </a:lnTo>
                <a:lnTo>
                  <a:pt x="53960" y="171984"/>
                </a:lnTo>
                <a:lnTo>
                  <a:pt x="72929" y="211326"/>
                </a:lnTo>
                <a:lnTo>
                  <a:pt x="101814" y="239993"/>
                </a:lnTo>
                <a:lnTo>
                  <a:pt x="137318" y="257157"/>
                </a:lnTo>
                <a:lnTo>
                  <a:pt x="163036" y="261801"/>
                </a:lnTo>
                <a:lnTo>
                  <a:pt x="177066" y="261321"/>
                </a:lnTo>
                <a:lnTo>
                  <a:pt x="215598" y="252765"/>
                </a:lnTo>
                <a:lnTo>
                  <a:pt x="257689" y="224269"/>
                </a:lnTo>
                <a:lnTo>
                  <a:pt x="266453" y="211990"/>
                </a:lnTo>
                <a:lnTo>
                  <a:pt x="179553" y="211990"/>
                </a:lnTo>
                <a:lnTo>
                  <a:pt x="166302" y="211209"/>
                </a:lnTo>
                <a:lnTo>
                  <a:pt x="123418" y="192062"/>
                </a:lnTo>
                <a:lnTo>
                  <a:pt x="99164" y="155079"/>
                </a:lnTo>
                <a:lnTo>
                  <a:pt x="95128" y="133894"/>
                </a:lnTo>
                <a:lnTo>
                  <a:pt x="95152" y="121892"/>
                </a:lnTo>
                <a:lnTo>
                  <a:pt x="111315" y="78719"/>
                </a:lnTo>
                <a:lnTo>
                  <a:pt x="146174" y="53438"/>
                </a:lnTo>
                <a:lnTo>
                  <a:pt x="169918" y="49021"/>
                </a:lnTo>
                <a:lnTo>
                  <a:pt x="267334" y="49021"/>
                </a:lnTo>
                <a:lnTo>
                  <a:pt x="260841" y="40474"/>
                </a:lnTo>
                <a:lnTo>
                  <a:pt x="229020" y="14195"/>
                </a:lnTo>
                <a:lnTo>
                  <a:pt x="188732" y="948"/>
                </a:lnTo>
                <a:lnTo>
                  <a:pt x="173728" y="0"/>
                </a:lnTo>
                <a:close/>
              </a:path>
              <a:path w="292734" h="262254">
                <a:moveTo>
                  <a:pt x="267334" y="49021"/>
                </a:moveTo>
                <a:lnTo>
                  <a:pt x="169918" y="49021"/>
                </a:lnTo>
                <a:lnTo>
                  <a:pt x="183211" y="50246"/>
                </a:lnTo>
                <a:lnTo>
                  <a:pt x="196038" y="53830"/>
                </a:lnTo>
                <a:lnTo>
                  <a:pt x="228637" y="77360"/>
                </a:lnTo>
                <a:lnTo>
                  <a:pt x="245921" y="117183"/>
                </a:lnTo>
                <a:lnTo>
                  <a:pt x="245122" y="134370"/>
                </a:lnTo>
                <a:lnTo>
                  <a:pt x="231023" y="176801"/>
                </a:lnTo>
                <a:lnTo>
                  <a:pt x="203234" y="203753"/>
                </a:lnTo>
                <a:lnTo>
                  <a:pt x="179553" y="211990"/>
                </a:lnTo>
                <a:lnTo>
                  <a:pt x="266453" y="211990"/>
                </a:lnTo>
                <a:lnTo>
                  <a:pt x="287795" y="164432"/>
                </a:lnTo>
                <a:lnTo>
                  <a:pt x="292175" y="134370"/>
                </a:lnTo>
                <a:lnTo>
                  <a:pt x="292148" y="129095"/>
                </a:lnTo>
                <a:lnTo>
                  <a:pt x="287039" y="90068"/>
                </a:lnTo>
                <a:lnTo>
                  <a:pt x="269261" y="51558"/>
                </a:lnTo>
                <a:lnTo>
                  <a:pt x="267334" y="49021"/>
                </a:lnTo>
                <a:close/>
              </a:path>
            </a:pathLst>
          </a:custGeom>
          <a:solidFill>
            <a:srgbClr val="FFB11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8641080" y="3348228"/>
            <a:ext cx="241300" cy="1839595"/>
          </a:xfrm>
          <a:custGeom>
            <a:avLst/>
            <a:gdLst/>
            <a:ahLst/>
            <a:cxnLst/>
            <a:rect l="l" t="t" r="r" b="b"/>
            <a:pathLst>
              <a:path w="241300" h="1839595">
                <a:moveTo>
                  <a:pt x="221472" y="423291"/>
                </a:moveTo>
                <a:lnTo>
                  <a:pt x="174117" y="423291"/>
                </a:lnTo>
                <a:lnTo>
                  <a:pt x="189356" y="649986"/>
                </a:lnTo>
                <a:lnTo>
                  <a:pt x="3810" y="649986"/>
                </a:lnTo>
                <a:lnTo>
                  <a:pt x="3810" y="676021"/>
                </a:lnTo>
                <a:lnTo>
                  <a:pt x="1904" y="700024"/>
                </a:lnTo>
                <a:lnTo>
                  <a:pt x="3810" y="700024"/>
                </a:lnTo>
                <a:lnTo>
                  <a:pt x="22733" y="1839468"/>
                </a:lnTo>
                <a:lnTo>
                  <a:pt x="219583" y="1839468"/>
                </a:lnTo>
                <a:lnTo>
                  <a:pt x="238505" y="698119"/>
                </a:lnTo>
                <a:lnTo>
                  <a:pt x="240411" y="698119"/>
                </a:lnTo>
                <a:lnTo>
                  <a:pt x="238505" y="673989"/>
                </a:lnTo>
                <a:lnTo>
                  <a:pt x="238505" y="647954"/>
                </a:lnTo>
                <a:lnTo>
                  <a:pt x="236600" y="647954"/>
                </a:lnTo>
                <a:lnTo>
                  <a:pt x="221472" y="423291"/>
                </a:lnTo>
                <a:close/>
              </a:path>
              <a:path w="241300" h="1839595">
                <a:moveTo>
                  <a:pt x="121158" y="0"/>
                </a:moveTo>
                <a:lnTo>
                  <a:pt x="100329" y="50164"/>
                </a:lnTo>
                <a:lnTo>
                  <a:pt x="81126" y="95552"/>
                </a:lnTo>
                <a:lnTo>
                  <a:pt x="74985" y="110155"/>
                </a:lnTo>
                <a:lnTo>
                  <a:pt x="55193" y="158003"/>
                </a:lnTo>
                <a:lnTo>
                  <a:pt x="35069" y="208642"/>
                </a:lnTo>
                <a:lnTo>
                  <a:pt x="17374" y="256564"/>
                </a:lnTo>
                <a:lnTo>
                  <a:pt x="4790" y="296444"/>
                </a:lnTo>
                <a:lnTo>
                  <a:pt x="0" y="322961"/>
                </a:lnTo>
                <a:lnTo>
                  <a:pt x="1391" y="335763"/>
                </a:lnTo>
                <a:lnTo>
                  <a:pt x="11030" y="373050"/>
                </a:lnTo>
                <a:lnTo>
                  <a:pt x="21976" y="395975"/>
                </a:lnTo>
                <a:lnTo>
                  <a:pt x="5715" y="649986"/>
                </a:lnTo>
                <a:lnTo>
                  <a:pt x="52959" y="649986"/>
                </a:lnTo>
                <a:lnTo>
                  <a:pt x="68199" y="423291"/>
                </a:lnTo>
                <a:lnTo>
                  <a:pt x="221472" y="423291"/>
                </a:lnTo>
                <a:lnTo>
                  <a:pt x="219583" y="395224"/>
                </a:lnTo>
                <a:lnTo>
                  <a:pt x="225754" y="383805"/>
                </a:lnTo>
                <a:lnTo>
                  <a:pt x="230979" y="371888"/>
                </a:lnTo>
                <a:lnTo>
                  <a:pt x="235254" y="359637"/>
                </a:lnTo>
                <a:lnTo>
                  <a:pt x="238577" y="347218"/>
                </a:lnTo>
                <a:lnTo>
                  <a:pt x="240943" y="334795"/>
                </a:lnTo>
                <a:lnTo>
                  <a:pt x="240587" y="326082"/>
                </a:lnTo>
                <a:lnTo>
                  <a:pt x="229554" y="276006"/>
                </a:lnTo>
                <a:lnTo>
                  <a:pt x="213921" y="227737"/>
                </a:lnTo>
                <a:lnTo>
                  <a:pt x="194904" y="175934"/>
                </a:lnTo>
                <a:lnTo>
                  <a:pt x="175138" y="125682"/>
                </a:lnTo>
                <a:lnTo>
                  <a:pt x="157256" y="82064"/>
                </a:lnTo>
                <a:lnTo>
                  <a:pt x="143891" y="50164"/>
                </a:lnTo>
                <a:lnTo>
                  <a:pt x="121158" y="0"/>
                </a:lnTo>
                <a:close/>
              </a:path>
            </a:pathLst>
          </a:custGeom>
          <a:solidFill>
            <a:srgbClr val="FFB11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7801356" y="1138427"/>
            <a:ext cx="1150620" cy="940435"/>
          </a:xfrm>
          <a:custGeom>
            <a:avLst/>
            <a:gdLst/>
            <a:ahLst/>
            <a:cxnLst/>
            <a:rect l="l" t="t" r="r" b="b"/>
            <a:pathLst>
              <a:path w="1150620" h="940435">
                <a:moveTo>
                  <a:pt x="154686" y="0"/>
                </a:moveTo>
                <a:lnTo>
                  <a:pt x="113282" y="6057"/>
                </a:lnTo>
                <a:lnTo>
                  <a:pt x="76020" y="23112"/>
                </a:lnTo>
                <a:lnTo>
                  <a:pt x="44482" y="49494"/>
                </a:lnTo>
                <a:lnTo>
                  <a:pt x="20251" y="83527"/>
                </a:lnTo>
                <a:lnTo>
                  <a:pt x="4907" y="123539"/>
                </a:lnTo>
                <a:lnTo>
                  <a:pt x="0" y="507238"/>
                </a:lnTo>
                <a:lnTo>
                  <a:pt x="653" y="522292"/>
                </a:lnTo>
                <a:lnTo>
                  <a:pt x="9983" y="565025"/>
                </a:lnTo>
                <a:lnTo>
                  <a:pt x="29138" y="602800"/>
                </a:lnTo>
                <a:lnTo>
                  <a:pt x="56537" y="633932"/>
                </a:lnTo>
                <a:lnTo>
                  <a:pt x="90597" y="656738"/>
                </a:lnTo>
                <a:lnTo>
                  <a:pt x="129737" y="669532"/>
                </a:lnTo>
                <a:lnTo>
                  <a:pt x="684657" y="671702"/>
                </a:lnTo>
                <a:lnTo>
                  <a:pt x="675259" y="940308"/>
                </a:lnTo>
                <a:lnTo>
                  <a:pt x="795051" y="813943"/>
                </a:lnTo>
                <a:lnTo>
                  <a:pt x="726186" y="813943"/>
                </a:lnTo>
                <a:lnTo>
                  <a:pt x="733805" y="619506"/>
                </a:lnTo>
                <a:lnTo>
                  <a:pt x="154686" y="619506"/>
                </a:lnTo>
                <a:lnTo>
                  <a:pt x="140572" y="618521"/>
                </a:lnTo>
                <a:lnTo>
                  <a:pt x="101789" y="604758"/>
                </a:lnTo>
                <a:lnTo>
                  <a:pt x="71068" y="577408"/>
                </a:lnTo>
                <a:lnTo>
                  <a:pt x="51912" y="539853"/>
                </a:lnTo>
                <a:lnTo>
                  <a:pt x="47244" y="164464"/>
                </a:lnTo>
                <a:lnTo>
                  <a:pt x="48186" y="149572"/>
                </a:lnTo>
                <a:lnTo>
                  <a:pt x="61320" y="108628"/>
                </a:lnTo>
                <a:lnTo>
                  <a:pt x="87264" y="76082"/>
                </a:lnTo>
                <a:lnTo>
                  <a:pt x="122609" y="55539"/>
                </a:lnTo>
                <a:lnTo>
                  <a:pt x="1107292" y="50164"/>
                </a:lnTo>
                <a:lnTo>
                  <a:pt x="1104756" y="47258"/>
                </a:lnTo>
                <a:lnTo>
                  <a:pt x="1072864" y="21510"/>
                </a:lnTo>
                <a:lnTo>
                  <a:pt x="1035031" y="5211"/>
                </a:lnTo>
                <a:lnTo>
                  <a:pt x="1007208" y="421"/>
                </a:lnTo>
                <a:lnTo>
                  <a:pt x="154686" y="0"/>
                </a:lnTo>
                <a:close/>
              </a:path>
              <a:path w="1150620" h="940435">
                <a:moveTo>
                  <a:pt x="1107292" y="50164"/>
                </a:moveTo>
                <a:lnTo>
                  <a:pt x="995934" y="50164"/>
                </a:lnTo>
                <a:lnTo>
                  <a:pt x="1009916" y="51166"/>
                </a:lnTo>
                <a:lnTo>
                  <a:pt x="1023404" y="54082"/>
                </a:lnTo>
                <a:lnTo>
                  <a:pt x="1059630" y="72981"/>
                </a:lnTo>
                <a:lnTo>
                  <a:pt x="1086852" y="104305"/>
                </a:lnTo>
                <a:lnTo>
                  <a:pt x="1101666" y="144450"/>
                </a:lnTo>
                <a:lnTo>
                  <a:pt x="1103376" y="507238"/>
                </a:lnTo>
                <a:lnTo>
                  <a:pt x="1102433" y="522067"/>
                </a:lnTo>
                <a:lnTo>
                  <a:pt x="1089299" y="562586"/>
                </a:lnTo>
                <a:lnTo>
                  <a:pt x="1063355" y="594731"/>
                </a:lnTo>
                <a:lnTo>
                  <a:pt x="1028010" y="615391"/>
                </a:lnTo>
                <a:lnTo>
                  <a:pt x="909193" y="621538"/>
                </a:lnTo>
                <a:lnTo>
                  <a:pt x="726186" y="813943"/>
                </a:lnTo>
                <a:lnTo>
                  <a:pt x="795051" y="813943"/>
                </a:lnTo>
                <a:lnTo>
                  <a:pt x="929894" y="671702"/>
                </a:lnTo>
                <a:lnTo>
                  <a:pt x="995934" y="671702"/>
                </a:lnTo>
                <a:lnTo>
                  <a:pt x="1038004" y="664926"/>
                </a:lnTo>
                <a:lnTo>
                  <a:pt x="1075446" y="647658"/>
                </a:lnTo>
                <a:lnTo>
                  <a:pt x="1106842" y="621408"/>
                </a:lnTo>
                <a:lnTo>
                  <a:pt x="1130776" y="587684"/>
                </a:lnTo>
                <a:lnTo>
                  <a:pt x="1145830" y="547995"/>
                </a:lnTo>
                <a:lnTo>
                  <a:pt x="1150620" y="164464"/>
                </a:lnTo>
                <a:lnTo>
                  <a:pt x="1149983" y="149390"/>
                </a:lnTo>
                <a:lnTo>
                  <a:pt x="1140860" y="106625"/>
                </a:lnTo>
                <a:lnTo>
                  <a:pt x="1122018" y="68847"/>
                </a:lnTo>
                <a:lnTo>
                  <a:pt x="1113822" y="57651"/>
                </a:lnTo>
                <a:lnTo>
                  <a:pt x="1107292" y="50164"/>
                </a:lnTo>
                <a:close/>
              </a:path>
            </a:pathLst>
          </a:custGeom>
          <a:solidFill>
            <a:srgbClr val="FFB11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7149083" y="2660904"/>
            <a:ext cx="266700" cy="546100"/>
          </a:xfrm>
          <a:custGeom>
            <a:avLst/>
            <a:gdLst/>
            <a:ahLst/>
            <a:cxnLst/>
            <a:rect l="l" t="t" r="r" b="b"/>
            <a:pathLst>
              <a:path w="266700" h="546100">
                <a:moveTo>
                  <a:pt x="163575" y="0"/>
                </a:moveTo>
                <a:lnTo>
                  <a:pt x="136200" y="40923"/>
                </a:lnTo>
                <a:lnTo>
                  <a:pt x="128249" y="78585"/>
                </a:lnTo>
                <a:lnTo>
                  <a:pt x="120905" y="128941"/>
                </a:lnTo>
                <a:lnTo>
                  <a:pt x="125163" y="139133"/>
                </a:lnTo>
                <a:lnTo>
                  <a:pt x="0" y="278892"/>
                </a:lnTo>
                <a:lnTo>
                  <a:pt x="119125" y="405257"/>
                </a:lnTo>
                <a:lnTo>
                  <a:pt x="111633" y="409194"/>
                </a:lnTo>
                <a:lnTo>
                  <a:pt x="109727" y="417195"/>
                </a:lnTo>
                <a:lnTo>
                  <a:pt x="109727" y="425323"/>
                </a:lnTo>
                <a:lnTo>
                  <a:pt x="111240" y="438115"/>
                </a:lnTo>
                <a:lnTo>
                  <a:pt x="116590" y="476269"/>
                </a:lnTo>
                <a:lnTo>
                  <a:pt x="127999" y="531708"/>
                </a:lnTo>
                <a:lnTo>
                  <a:pt x="153162" y="545592"/>
                </a:lnTo>
                <a:lnTo>
                  <a:pt x="163678" y="539921"/>
                </a:lnTo>
                <a:lnTo>
                  <a:pt x="170147" y="529235"/>
                </a:lnTo>
                <a:lnTo>
                  <a:pt x="166519" y="500307"/>
                </a:lnTo>
                <a:lnTo>
                  <a:pt x="163328" y="474338"/>
                </a:lnTo>
                <a:lnTo>
                  <a:pt x="157726" y="427620"/>
                </a:lnTo>
                <a:lnTo>
                  <a:pt x="153922" y="412007"/>
                </a:lnTo>
                <a:lnTo>
                  <a:pt x="148207" y="403706"/>
                </a:lnTo>
                <a:lnTo>
                  <a:pt x="266700" y="278892"/>
                </a:lnTo>
                <a:lnTo>
                  <a:pt x="141859" y="148462"/>
                </a:lnTo>
                <a:lnTo>
                  <a:pt x="143764" y="148462"/>
                </a:lnTo>
                <a:lnTo>
                  <a:pt x="156239" y="144858"/>
                </a:lnTo>
                <a:lnTo>
                  <a:pt x="165429" y="135059"/>
                </a:lnTo>
                <a:lnTo>
                  <a:pt x="168408" y="121367"/>
                </a:lnTo>
                <a:lnTo>
                  <a:pt x="173898" y="95420"/>
                </a:lnTo>
                <a:lnTo>
                  <a:pt x="176545" y="83030"/>
                </a:lnTo>
                <a:lnTo>
                  <a:pt x="179218" y="70941"/>
                </a:lnTo>
                <a:lnTo>
                  <a:pt x="181986" y="59084"/>
                </a:lnTo>
                <a:lnTo>
                  <a:pt x="184916" y="47393"/>
                </a:lnTo>
                <a:lnTo>
                  <a:pt x="188077" y="35801"/>
                </a:lnTo>
                <a:lnTo>
                  <a:pt x="188651" y="20451"/>
                </a:lnTo>
                <a:lnTo>
                  <a:pt x="183330" y="9197"/>
                </a:lnTo>
                <a:lnTo>
                  <a:pt x="174204" y="2296"/>
                </a:lnTo>
                <a:lnTo>
                  <a:pt x="163575" y="0"/>
                </a:lnTo>
                <a:close/>
              </a:path>
            </a:pathLst>
          </a:custGeom>
          <a:solidFill>
            <a:srgbClr val="FFB11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7370004" y="3439667"/>
            <a:ext cx="97155" cy="137160"/>
          </a:xfrm>
          <a:custGeom>
            <a:avLst/>
            <a:gdLst/>
            <a:ahLst/>
            <a:cxnLst/>
            <a:rect l="l" t="t" r="r" b="b"/>
            <a:pathLst>
              <a:path w="97154" h="137160">
                <a:moveTo>
                  <a:pt x="23935" y="0"/>
                </a:moveTo>
                <a:lnTo>
                  <a:pt x="13565" y="2520"/>
                </a:lnTo>
                <a:lnTo>
                  <a:pt x="5008" y="9395"/>
                </a:lnTo>
                <a:lnTo>
                  <a:pt x="0" y="19597"/>
                </a:lnTo>
                <a:lnTo>
                  <a:pt x="276" y="32099"/>
                </a:lnTo>
                <a:lnTo>
                  <a:pt x="19646" y="68218"/>
                </a:lnTo>
                <a:lnTo>
                  <a:pt x="44200" y="110576"/>
                </a:lnTo>
                <a:lnTo>
                  <a:pt x="78037" y="137160"/>
                </a:lnTo>
                <a:lnTo>
                  <a:pt x="81720" y="135128"/>
                </a:lnTo>
                <a:lnTo>
                  <a:pt x="85530" y="133096"/>
                </a:lnTo>
                <a:lnTo>
                  <a:pt x="93516" y="124057"/>
                </a:lnTo>
                <a:lnTo>
                  <a:pt x="96941" y="112683"/>
                </a:lnTo>
                <a:lnTo>
                  <a:pt x="95209" y="100865"/>
                </a:lnTo>
                <a:lnTo>
                  <a:pt x="88096" y="89476"/>
                </a:lnTo>
                <a:lnTo>
                  <a:pt x="81179" y="78260"/>
                </a:lnTo>
                <a:lnTo>
                  <a:pt x="61600" y="45417"/>
                </a:lnTo>
                <a:lnTo>
                  <a:pt x="49520" y="23961"/>
                </a:lnTo>
                <a:lnTo>
                  <a:pt x="39220" y="8010"/>
                </a:lnTo>
                <a:lnTo>
                  <a:pt x="30288" y="1170"/>
                </a:lnTo>
                <a:lnTo>
                  <a:pt x="23935" y="0"/>
                </a:lnTo>
                <a:close/>
              </a:path>
            </a:pathLst>
          </a:custGeom>
          <a:solidFill>
            <a:srgbClr val="FFB11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7298978" y="3256788"/>
            <a:ext cx="78105" cy="143510"/>
          </a:xfrm>
          <a:custGeom>
            <a:avLst/>
            <a:gdLst/>
            <a:ahLst/>
            <a:cxnLst/>
            <a:rect l="l" t="t" r="r" b="b"/>
            <a:pathLst>
              <a:path w="78104" h="143510">
                <a:moveTo>
                  <a:pt x="23460" y="0"/>
                </a:moveTo>
                <a:lnTo>
                  <a:pt x="21428" y="0"/>
                </a:lnTo>
                <a:lnTo>
                  <a:pt x="19269" y="381"/>
                </a:lnTo>
                <a:lnTo>
                  <a:pt x="17237" y="1015"/>
                </a:lnTo>
                <a:lnTo>
                  <a:pt x="6290" y="7753"/>
                </a:lnTo>
                <a:lnTo>
                  <a:pt x="138" y="18360"/>
                </a:lnTo>
                <a:lnTo>
                  <a:pt x="0" y="30371"/>
                </a:lnTo>
                <a:lnTo>
                  <a:pt x="3683" y="43135"/>
                </a:lnTo>
                <a:lnTo>
                  <a:pt x="15644" y="80001"/>
                </a:lnTo>
                <a:lnTo>
                  <a:pt x="33915" y="126196"/>
                </a:lnTo>
                <a:lnTo>
                  <a:pt x="62830" y="143256"/>
                </a:lnTo>
                <a:lnTo>
                  <a:pt x="64608" y="141224"/>
                </a:lnTo>
                <a:lnTo>
                  <a:pt x="73701" y="133245"/>
                </a:lnTo>
                <a:lnTo>
                  <a:pt x="78063" y="122260"/>
                </a:lnTo>
                <a:lnTo>
                  <a:pt x="76541" y="110345"/>
                </a:lnTo>
                <a:lnTo>
                  <a:pt x="71954" y="98209"/>
                </a:lnTo>
                <a:lnTo>
                  <a:pt x="67470" y="86030"/>
                </a:lnTo>
                <a:lnTo>
                  <a:pt x="55027" y="49579"/>
                </a:lnTo>
                <a:lnTo>
                  <a:pt x="47969" y="25699"/>
                </a:lnTo>
                <a:lnTo>
                  <a:pt x="40826" y="10017"/>
                </a:lnTo>
                <a:lnTo>
                  <a:pt x="31581" y="1852"/>
                </a:lnTo>
                <a:lnTo>
                  <a:pt x="23460" y="0"/>
                </a:lnTo>
                <a:close/>
              </a:path>
            </a:pathLst>
          </a:custGeom>
          <a:solidFill>
            <a:srgbClr val="FFB11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7321836" y="2474976"/>
            <a:ext cx="83820" cy="142240"/>
          </a:xfrm>
          <a:custGeom>
            <a:avLst/>
            <a:gdLst/>
            <a:ahLst/>
            <a:cxnLst/>
            <a:rect l="l" t="t" r="r" b="b"/>
            <a:pathLst>
              <a:path w="83820" h="142239">
                <a:moveTo>
                  <a:pt x="60927" y="0"/>
                </a:moveTo>
                <a:lnTo>
                  <a:pt x="53424" y="5"/>
                </a:lnTo>
                <a:lnTo>
                  <a:pt x="46195" y="4063"/>
                </a:lnTo>
                <a:lnTo>
                  <a:pt x="41877" y="13843"/>
                </a:lnTo>
                <a:lnTo>
                  <a:pt x="36311" y="25137"/>
                </a:lnTo>
                <a:lnTo>
                  <a:pt x="20636" y="59905"/>
                </a:lnTo>
                <a:lnTo>
                  <a:pt x="6558" y="95474"/>
                </a:lnTo>
                <a:lnTo>
                  <a:pt x="0" y="119137"/>
                </a:lnTo>
                <a:lnTo>
                  <a:pt x="3342" y="130630"/>
                </a:lnTo>
                <a:lnTo>
                  <a:pt x="11605" y="139656"/>
                </a:lnTo>
                <a:lnTo>
                  <a:pt x="22954" y="141732"/>
                </a:lnTo>
                <a:lnTo>
                  <a:pt x="35357" y="138176"/>
                </a:lnTo>
                <a:lnTo>
                  <a:pt x="44576" y="128236"/>
                </a:lnTo>
                <a:lnTo>
                  <a:pt x="49339" y="115782"/>
                </a:lnTo>
                <a:lnTo>
                  <a:pt x="54054" y="103572"/>
                </a:lnTo>
                <a:lnTo>
                  <a:pt x="73710" y="57057"/>
                </a:lnTo>
                <a:lnTo>
                  <a:pt x="79140" y="45978"/>
                </a:lnTo>
                <a:lnTo>
                  <a:pt x="83804" y="30422"/>
                </a:lnTo>
                <a:lnTo>
                  <a:pt x="82961" y="17740"/>
                </a:lnTo>
                <a:lnTo>
                  <a:pt x="78014" y="8239"/>
                </a:lnTo>
                <a:lnTo>
                  <a:pt x="70365" y="2225"/>
                </a:lnTo>
                <a:lnTo>
                  <a:pt x="61417" y="5"/>
                </a:lnTo>
                <a:lnTo>
                  <a:pt x="60927" y="0"/>
                </a:lnTo>
                <a:close/>
              </a:path>
            </a:pathLst>
          </a:custGeom>
          <a:solidFill>
            <a:srgbClr val="FFB11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7479792" y="2045207"/>
            <a:ext cx="265430" cy="280670"/>
          </a:xfrm>
          <a:custGeom>
            <a:avLst/>
            <a:gdLst/>
            <a:ahLst/>
            <a:cxnLst/>
            <a:rect l="l" t="t" r="r" b="b"/>
            <a:pathLst>
              <a:path w="265429" h="280669">
                <a:moveTo>
                  <a:pt x="181828" y="228345"/>
                </a:moveTo>
                <a:lnTo>
                  <a:pt x="83311" y="228345"/>
                </a:lnTo>
                <a:lnTo>
                  <a:pt x="132587" y="280415"/>
                </a:lnTo>
                <a:lnTo>
                  <a:pt x="181828" y="228345"/>
                </a:lnTo>
                <a:close/>
              </a:path>
              <a:path w="265429" h="280669">
                <a:moveTo>
                  <a:pt x="132587" y="0"/>
                </a:moveTo>
                <a:lnTo>
                  <a:pt x="0" y="140207"/>
                </a:lnTo>
                <a:lnTo>
                  <a:pt x="49275" y="192277"/>
                </a:lnTo>
                <a:lnTo>
                  <a:pt x="49275" y="194309"/>
                </a:lnTo>
                <a:lnTo>
                  <a:pt x="43149" y="205057"/>
                </a:lnTo>
                <a:lnTo>
                  <a:pt x="42562" y="217113"/>
                </a:lnTo>
                <a:lnTo>
                  <a:pt x="47541" y="228345"/>
                </a:lnTo>
                <a:lnTo>
                  <a:pt x="53085" y="234314"/>
                </a:lnTo>
                <a:lnTo>
                  <a:pt x="58674" y="236346"/>
                </a:lnTo>
                <a:lnTo>
                  <a:pt x="72008" y="236346"/>
                </a:lnTo>
                <a:lnTo>
                  <a:pt x="77724" y="234314"/>
                </a:lnTo>
                <a:lnTo>
                  <a:pt x="83311" y="228345"/>
                </a:lnTo>
                <a:lnTo>
                  <a:pt x="181828" y="228345"/>
                </a:lnTo>
                <a:lnTo>
                  <a:pt x="265175" y="140207"/>
                </a:lnTo>
                <a:lnTo>
                  <a:pt x="132587" y="0"/>
                </a:lnTo>
                <a:close/>
              </a:path>
            </a:pathLst>
          </a:custGeom>
          <a:solidFill>
            <a:srgbClr val="FFB11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7407090" y="2307335"/>
            <a:ext cx="99695" cy="131445"/>
          </a:xfrm>
          <a:custGeom>
            <a:avLst/>
            <a:gdLst/>
            <a:ahLst/>
            <a:cxnLst/>
            <a:rect l="l" t="t" r="r" b="b"/>
            <a:pathLst>
              <a:path w="99695" h="131444">
                <a:moveTo>
                  <a:pt x="82861" y="0"/>
                </a:moveTo>
                <a:lnTo>
                  <a:pt x="70923" y="0"/>
                </a:lnTo>
                <a:lnTo>
                  <a:pt x="63938" y="3175"/>
                </a:lnTo>
                <a:lnTo>
                  <a:pt x="59493" y="9016"/>
                </a:lnTo>
                <a:lnTo>
                  <a:pt x="51765" y="18841"/>
                </a:lnTo>
                <a:lnTo>
                  <a:pt x="22613" y="60137"/>
                </a:lnTo>
                <a:lnTo>
                  <a:pt x="1944" y="96831"/>
                </a:lnTo>
                <a:lnTo>
                  <a:pt x="0" y="108900"/>
                </a:lnTo>
                <a:lnTo>
                  <a:pt x="2425" y="118416"/>
                </a:lnTo>
                <a:lnTo>
                  <a:pt x="8407" y="125629"/>
                </a:lnTo>
                <a:lnTo>
                  <a:pt x="13900" y="129031"/>
                </a:lnTo>
                <a:lnTo>
                  <a:pt x="17837" y="131063"/>
                </a:lnTo>
                <a:lnTo>
                  <a:pt x="31045" y="131063"/>
                </a:lnTo>
                <a:lnTo>
                  <a:pt x="38665" y="127000"/>
                </a:lnTo>
                <a:lnTo>
                  <a:pt x="42475" y="118999"/>
                </a:lnTo>
                <a:lnTo>
                  <a:pt x="63266" y="86960"/>
                </a:lnTo>
                <a:lnTo>
                  <a:pt x="70337" y="76236"/>
                </a:lnTo>
                <a:lnTo>
                  <a:pt x="77518" y="65642"/>
                </a:lnTo>
                <a:lnTo>
                  <a:pt x="84834" y="55269"/>
                </a:lnTo>
                <a:lnTo>
                  <a:pt x="92309" y="45207"/>
                </a:lnTo>
                <a:lnTo>
                  <a:pt x="98499" y="31972"/>
                </a:lnTo>
                <a:lnTo>
                  <a:pt x="99501" y="19829"/>
                </a:lnTo>
                <a:lnTo>
                  <a:pt x="95965" y="9755"/>
                </a:lnTo>
                <a:lnTo>
                  <a:pt x="87814" y="1650"/>
                </a:lnTo>
                <a:lnTo>
                  <a:pt x="82861" y="0"/>
                </a:lnTo>
                <a:close/>
              </a:path>
            </a:pathLst>
          </a:custGeom>
          <a:solidFill>
            <a:srgbClr val="FFB11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7476004" y="3604259"/>
            <a:ext cx="264795" cy="297180"/>
          </a:xfrm>
          <a:custGeom>
            <a:avLst/>
            <a:gdLst/>
            <a:ahLst/>
            <a:cxnLst/>
            <a:rect l="l" t="t" r="r" b="b"/>
            <a:pathLst>
              <a:path w="264795" h="297179">
                <a:moveTo>
                  <a:pt x="22710" y="0"/>
                </a:moveTo>
                <a:lnTo>
                  <a:pt x="12859" y="2479"/>
                </a:lnTo>
                <a:lnTo>
                  <a:pt x="4902" y="9079"/>
                </a:lnTo>
                <a:lnTo>
                  <a:pt x="172" y="18543"/>
                </a:lnTo>
                <a:lnTo>
                  <a:pt x="0" y="29615"/>
                </a:lnTo>
                <a:lnTo>
                  <a:pt x="5718" y="41037"/>
                </a:lnTo>
                <a:lnTo>
                  <a:pt x="29916" y="71781"/>
                </a:lnTo>
                <a:lnTo>
                  <a:pt x="45891" y="91126"/>
                </a:lnTo>
                <a:lnTo>
                  <a:pt x="739" y="156463"/>
                </a:lnTo>
                <a:lnTo>
                  <a:pt x="132565" y="297179"/>
                </a:lnTo>
                <a:lnTo>
                  <a:pt x="264391" y="156463"/>
                </a:lnTo>
                <a:lnTo>
                  <a:pt x="179603" y="66039"/>
                </a:lnTo>
                <a:lnTo>
                  <a:pt x="87353" y="66039"/>
                </a:lnTo>
                <a:lnTo>
                  <a:pt x="46699" y="17258"/>
                </a:lnTo>
                <a:lnTo>
                  <a:pt x="34995" y="4637"/>
                </a:lnTo>
                <a:lnTo>
                  <a:pt x="25531" y="222"/>
                </a:lnTo>
                <a:lnTo>
                  <a:pt x="22710" y="0"/>
                </a:lnTo>
                <a:close/>
              </a:path>
              <a:path w="264795" h="297179">
                <a:moveTo>
                  <a:pt x="132565" y="15875"/>
                </a:moveTo>
                <a:lnTo>
                  <a:pt x="87353" y="66039"/>
                </a:lnTo>
                <a:lnTo>
                  <a:pt x="179603" y="66039"/>
                </a:lnTo>
                <a:lnTo>
                  <a:pt x="132565" y="15875"/>
                </a:lnTo>
                <a:close/>
              </a:path>
            </a:pathLst>
          </a:custGeom>
          <a:solidFill>
            <a:srgbClr val="FFB11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8499404" y="6010681"/>
            <a:ext cx="363855" cy="413384"/>
          </a:xfrm>
          <a:custGeom>
            <a:avLst/>
            <a:gdLst/>
            <a:ahLst/>
            <a:cxnLst/>
            <a:rect l="l" t="t" r="r" b="b"/>
            <a:pathLst>
              <a:path w="363854" h="413385">
                <a:moveTo>
                  <a:pt x="23946" y="0"/>
                </a:moveTo>
                <a:lnTo>
                  <a:pt x="13536" y="2487"/>
                </a:lnTo>
                <a:lnTo>
                  <a:pt x="4994" y="9289"/>
                </a:lnTo>
                <a:lnTo>
                  <a:pt x="0" y="19412"/>
                </a:lnTo>
                <a:lnTo>
                  <a:pt x="230" y="31863"/>
                </a:lnTo>
                <a:lnTo>
                  <a:pt x="18815" y="68129"/>
                </a:lnTo>
                <a:lnTo>
                  <a:pt x="44115" y="110343"/>
                </a:lnTo>
                <a:lnTo>
                  <a:pt x="76016" y="136601"/>
                </a:lnTo>
                <a:lnTo>
                  <a:pt x="76016" y="328828"/>
                </a:lnTo>
                <a:lnTo>
                  <a:pt x="241624" y="328828"/>
                </a:lnTo>
                <a:lnTo>
                  <a:pt x="241624" y="336854"/>
                </a:lnTo>
                <a:lnTo>
                  <a:pt x="243529" y="344868"/>
                </a:lnTo>
                <a:lnTo>
                  <a:pt x="249117" y="348856"/>
                </a:lnTo>
                <a:lnTo>
                  <a:pt x="259251" y="357220"/>
                </a:lnTo>
                <a:lnTo>
                  <a:pt x="269374" y="365385"/>
                </a:lnTo>
                <a:lnTo>
                  <a:pt x="299695" y="388695"/>
                </a:lnTo>
                <a:lnTo>
                  <a:pt x="319883" y="403246"/>
                </a:lnTo>
                <a:lnTo>
                  <a:pt x="331921" y="412940"/>
                </a:lnTo>
                <a:lnTo>
                  <a:pt x="341319" y="412940"/>
                </a:lnTo>
                <a:lnTo>
                  <a:pt x="352397" y="409983"/>
                </a:lnTo>
                <a:lnTo>
                  <a:pt x="360126" y="402428"/>
                </a:lnTo>
                <a:lnTo>
                  <a:pt x="363863" y="392252"/>
                </a:lnTo>
                <a:lnTo>
                  <a:pt x="362969" y="381429"/>
                </a:lnTo>
                <a:lnTo>
                  <a:pt x="356803" y="371935"/>
                </a:lnTo>
                <a:lnTo>
                  <a:pt x="352622" y="366877"/>
                </a:lnTo>
                <a:lnTo>
                  <a:pt x="342650" y="359435"/>
                </a:lnTo>
                <a:lnTo>
                  <a:pt x="332688" y="351801"/>
                </a:lnTo>
                <a:lnTo>
                  <a:pt x="322732" y="344007"/>
                </a:lnTo>
                <a:lnTo>
                  <a:pt x="302825" y="328057"/>
                </a:lnTo>
                <a:lnTo>
                  <a:pt x="282898" y="311830"/>
                </a:lnTo>
                <a:lnTo>
                  <a:pt x="275152" y="305879"/>
                </a:lnTo>
                <a:lnTo>
                  <a:pt x="272712" y="304800"/>
                </a:lnTo>
                <a:lnTo>
                  <a:pt x="260420" y="304800"/>
                </a:lnTo>
                <a:lnTo>
                  <a:pt x="260420" y="128587"/>
                </a:lnTo>
                <a:lnTo>
                  <a:pt x="87319" y="128587"/>
                </a:lnTo>
                <a:lnTo>
                  <a:pt x="94441" y="118366"/>
                </a:lnTo>
                <a:lnTo>
                  <a:pt x="96036" y="106314"/>
                </a:lnTo>
                <a:lnTo>
                  <a:pt x="75048" y="69286"/>
                </a:lnTo>
                <a:lnTo>
                  <a:pt x="51887" y="26887"/>
                </a:lnTo>
                <a:lnTo>
                  <a:pt x="46522" y="16879"/>
                </a:lnTo>
                <a:lnTo>
                  <a:pt x="36219" y="4302"/>
                </a:lnTo>
                <a:lnTo>
                  <a:pt x="26136" y="113"/>
                </a:lnTo>
                <a:lnTo>
                  <a:pt x="23946" y="0"/>
                </a:lnTo>
                <a:close/>
              </a:path>
              <a:path w="363854" h="413385">
                <a:moveTo>
                  <a:pt x="270961" y="304025"/>
                </a:moveTo>
                <a:lnTo>
                  <a:pt x="264357" y="304025"/>
                </a:lnTo>
                <a:lnTo>
                  <a:pt x="262452" y="304266"/>
                </a:lnTo>
                <a:lnTo>
                  <a:pt x="260420" y="304800"/>
                </a:lnTo>
                <a:lnTo>
                  <a:pt x="272712" y="304800"/>
                </a:lnTo>
                <a:lnTo>
                  <a:pt x="270961" y="304025"/>
                </a:lnTo>
                <a:close/>
              </a:path>
            </a:pathLst>
          </a:custGeom>
          <a:solidFill>
            <a:srgbClr val="FFB11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9071772" y="6498335"/>
            <a:ext cx="139700" cy="76200"/>
          </a:xfrm>
          <a:custGeom>
            <a:avLst/>
            <a:gdLst/>
            <a:ahLst/>
            <a:cxnLst/>
            <a:rect l="l" t="t" r="r" b="b"/>
            <a:pathLst>
              <a:path w="139700" h="76200">
                <a:moveTo>
                  <a:pt x="25745" y="0"/>
                </a:moveTo>
                <a:lnTo>
                  <a:pt x="22951" y="0"/>
                </a:lnTo>
                <a:lnTo>
                  <a:pt x="12383" y="2780"/>
                </a:lnTo>
                <a:lnTo>
                  <a:pt x="4693" y="9963"/>
                </a:lnTo>
                <a:lnTo>
                  <a:pt x="395" y="19810"/>
                </a:lnTo>
                <a:lnTo>
                  <a:pt x="0" y="30584"/>
                </a:lnTo>
                <a:lnTo>
                  <a:pt x="4019" y="40545"/>
                </a:lnTo>
                <a:lnTo>
                  <a:pt x="51220" y="59809"/>
                </a:lnTo>
                <a:lnTo>
                  <a:pt x="110901" y="75513"/>
                </a:lnTo>
                <a:lnTo>
                  <a:pt x="117312" y="76161"/>
                </a:lnTo>
                <a:lnTo>
                  <a:pt x="129722" y="71844"/>
                </a:lnTo>
                <a:lnTo>
                  <a:pt x="138066" y="60955"/>
                </a:lnTo>
                <a:lnTo>
                  <a:pt x="139576" y="46293"/>
                </a:lnTo>
                <a:lnTo>
                  <a:pt x="135375" y="34899"/>
                </a:lnTo>
                <a:lnTo>
                  <a:pt x="127013" y="27729"/>
                </a:lnTo>
                <a:lnTo>
                  <a:pt x="113292" y="24676"/>
                </a:lnTo>
                <a:lnTo>
                  <a:pt x="100099" y="21582"/>
                </a:lnTo>
                <a:lnTo>
                  <a:pt x="63214" y="11804"/>
                </a:lnTo>
                <a:lnTo>
                  <a:pt x="28920" y="571"/>
                </a:lnTo>
                <a:lnTo>
                  <a:pt x="25745" y="0"/>
                </a:lnTo>
                <a:close/>
              </a:path>
            </a:pathLst>
          </a:custGeom>
          <a:solidFill>
            <a:srgbClr val="FFB11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8382327" y="5631205"/>
            <a:ext cx="61594" cy="146685"/>
          </a:xfrm>
          <a:custGeom>
            <a:avLst/>
            <a:gdLst/>
            <a:ahLst/>
            <a:cxnLst/>
            <a:rect l="l" t="t" r="r" b="b"/>
            <a:pathLst>
              <a:path w="61595" h="146685">
                <a:moveTo>
                  <a:pt x="23802" y="0"/>
                </a:moveTo>
                <a:lnTo>
                  <a:pt x="12069" y="3044"/>
                </a:lnTo>
                <a:lnTo>
                  <a:pt x="3146" y="11929"/>
                </a:lnTo>
                <a:lnTo>
                  <a:pt x="0" y="26277"/>
                </a:lnTo>
                <a:lnTo>
                  <a:pt x="1506" y="38868"/>
                </a:lnTo>
                <a:lnTo>
                  <a:pt x="9160" y="89024"/>
                </a:lnTo>
                <a:lnTo>
                  <a:pt x="16550" y="126511"/>
                </a:lnTo>
                <a:lnTo>
                  <a:pt x="45011" y="146278"/>
                </a:lnTo>
                <a:lnTo>
                  <a:pt x="55525" y="139949"/>
                </a:lnTo>
                <a:lnTo>
                  <a:pt x="61394" y="128116"/>
                </a:lnTo>
                <a:lnTo>
                  <a:pt x="58990" y="113603"/>
                </a:lnTo>
                <a:lnTo>
                  <a:pt x="56844" y="99825"/>
                </a:lnTo>
                <a:lnTo>
                  <a:pt x="51602" y="61901"/>
                </a:lnTo>
                <a:lnTo>
                  <a:pt x="47424" y="27011"/>
                </a:lnTo>
                <a:lnTo>
                  <a:pt x="42250" y="10464"/>
                </a:lnTo>
                <a:lnTo>
                  <a:pt x="32999" y="1974"/>
                </a:lnTo>
                <a:lnTo>
                  <a:pt x="23802" y="0"/>
                </a:lnTo>
                <a:close/>
              </a:path>
            </a:pathLst>
          </a:custGeom>
          <a:solidFill>
            <a:srgbClr val="FFB11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8423052" y="5826277"/>
            <a:ext cx="80645" cy="144780"/>
          </a:xfrm>
          <a:custGeom>
            <a:avLst/>
            <a:gdLst/>
            <a:ahLst/>
            <a:cxnLst/>
            <a:rect l="l" t="t" r="r" b="b"/>
            <a:pathLst>
              <a:path w="80645" h="144779">
                <a:moveTo>
                  <a:pt x="23971" y="0"/>
                </a:moveTo>
                <a:lnTo>
                  <a:pt x="12829" y="2687"/>
                </a:lnTo>
                <a:lnTo>
                  <a:pt x="4045" y="10273"/>
                </a:lnTo>
                <a:lnTo>
                  <a:pt x="0" y="21980"/>
                </a:lnTo>
                <a:lnTo>
                  <a:pt x="3636" y="36598"/>
                </a:lnTo>
                <a:lnTo>
                  <a:pt x="14948" y="75682"/>
                </a:lnTo>
                <a:lnTo>
                  <a:pt x="31333" y="120000"/>
                </a:lnTo>
                <a:lnTo>
                  <a:pt x="59531" y="144754"/>
                </a:lnTo>
                <a:lnTo>
                  <a:pt x="63214" y="142735"/>
                </a:lnTo>
                <a:lnTo>
                  <a:pt x="67024" y="142735"/>
                </a:lnTo>
                <a:lnTo>
                  <a:pt x="75737" y="135038"/>
                </a:lnTo>
                <a:lnTo>
                  <a:pt x="80162" y="124129"/>
                </a:lnTo>
                <a:lnTo>
                  <a:pt x="79318" y="111455"/>
                </a:lnTo>
                <a:lnTo>
                  <a:pt x="70061" y="86556"/>
                </a:lnTo>
                <a:lnTo>
                  <a:pt x="65609" y="74441"/>
                </a:lnTo>
                <a:lnTo>
                  <a:pt x="61289" y="62501"/>
                </a:lnTo>
                <a:lnTo>
                  <a:pt x="56998" y="50362"/>
                </a:lnTo>
                <a:lnTo>
                  <a:pt x="53095" y="38996"/>
                </a:lnTo>
                <a:lnTo>
                  <a:pt x="49243" y="27358"/>
                </a:lnTo>
                <a:lnTo>
                  <a:pt x="41614" y="10258"/>
                </a:lnTo>
                <a:lnTo>
                  <a:pt x="32761" y="2017"/>
                </a:lnTo>
                <a:lnTo>
                  <a:pt x="23971" y="0"/>
                </a:lnTo>
                <a:close/>
              </a:path>
            </a:pathLst>
          </a:custGeom>
          <a:solidFill>
            <a:srgbClr val="FFB11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8307323" y="5356859"/>
            <a:ext cx="186055" cy="221615"/>
          </a:xfrm>
          <a:custGeom>
            <a:avLst/>
            <a:gdLst/>
            <a:ahLst/>
            <a:cxnLst/>
            <a:rect l="l" t="t" r="r" b="b"/>
            <a:pathLst>
              <a:path w="186054" h="221614">
                <a:moveTo>
                  <a:pt x="185927" y="0"/>
                </a:moveTo>
                <a:lnTo>
                  <a:pt x="0" y="0"/>
                </a:lnTo>
                <a:lnTo>
                  <a:pt x="0" y="197992"/>
                </a:lnTo>
                <a:lnTo>
                  <a:pt x="69469" y="197992"/>
                </a:lnTo>
                <a:lnTo>
                  <a:pt x="73337" y="211787"/>
                </a:lnTo>
                <a:lnTo>
                  <a:pt x="83223" y="221292"/>
                </a:lnTo>
                <a:lnTo>
                  <a:pt x="99554" y="220290"/>
                </a:lnTo>
                <a:lnTo>
                  <a:pt x="110465" y="213751"/>
                </a:lnTo>
                <a:lnTo>
                  <a:pt x="115858" y="203484"/>
                </a:lnTo>
                <a:lnTo>
                  <a:pt x="185927" y="197992"/>
                </a:lnTo>
                <a:lnTo>
                  <a:pt x="185927" y="0"/>
                </a:lnTo>
                <a:close/>
              </a:path>
            </a:pathLst>
          </a:custGeom>
          <a:solidFill>
            <a:srgbClr val="FFB11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8896411" y="6423685"/>
            <a:ext cx="135255" cy="93345"/>
          </a:xfrm>
          <a:custGeom>
            <a:avLst/>
            <a:gdLst/>
            <a:ahLst/>
            <a:cxnLst/>
            <a:rect l="l" t="t" r="r" b="b"/>
            <a:pathLst>
              <a:path w="135254" h="93345">
                <a:moveTo>
                  <a:pt x="26100" y="0"/>
                </a:moveTo>
                <a:lnTo>
                  <a:pt x="22036" y="0"/>
                </a:lnTo>
                <a:lnTo>
                  <a:pt x="12259" y="2628"/>
                </a:lnTo>
                <a:lnTo>
                  <a:pt x="4810" y="9487"/>
                </a:lnTo>
                <a:lnTo>
                  <a:pt x="465" y="19032"/>
                </a:lnTo>
                <a:lnTo>
                  <a:pt x="0" y="29722"/>
                </a:lnTo>
                <a:lnTo>
                  <a:pt x="4190" y="40013"/>
                </a:lnTo>
                <a:lnTo>
                  <a:pt x="36286" y="60659"/>
                </a:lnTo>
                <a:lnTo>
                  <a:pt x="81906" y="82668"/>
                </a:lnTo>
                <a:lnTo>
                  <a:pt x="93549" y="87618"/>
                </a:lnTo>
                <a:lnTo>
                  <a:pt x="105475" y="92938"/>
                </a:lnTo>
                <a:lnTo>
                  <a:pt x="111190" y="92938"/>
                </a:lnTo>
                <a:lnTo>
                  <a:pt x="122851" y="90065"/>
                </a:lnTo>
                <a:lnTo>
                  <a:pt x="130994" y="82649"/>
                </a:lnTo>
                <a:lnTo>
                  <a:pt x="135225" y="72583"/>
                </a:lnTo>
                <a:lnTo>
                  <a:pt x="135201" y="61647"/>
                </a:lnTo>
                <a:lnTo>
                  <a:pt x="130548" y="51695"/>
                </a:lnTo>
                <a:lnTo>
                  <a:pt x="120896" y="44562"/>
                </a:lnTo>
                <a:lnTo>
                  <a:pt x="97828" y="34714"/>
                </a:lnTo>
                <a:lnTo>
                  <a:pt x="86321" y="29653"/>
                </a:lnTo>
                <a:lnTo>
                  <a:pt x="51900" y="13211"/>
                </a:lnTo>
                <a:lnTo>
                  <a:pt x="30545" y="1244"/>
                </a:lnTo>
                <a:lnTo>
                  <a:pt x="26100" y="0"/>
                </a:lnTo>
                <a:close/>
              </a:path>
            </a:pathLst>
          </a:custGeom>
          <a:solidFill>
            <a:srgbClr val="FFB11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9259509" y="6473952"/>
            <a:ext cx="278130" cy="200025"/>
          </a:xfrm>
          <a:custGeom>
            <a:avLst/>
            <a:gdLst/>
            <a:ahLst/>
            <a:cxnLst/>
            <a:rect l="l" t="t" r="r" b="b"/>
            <a:pathLst>
              <a:path w="278129" h="200025">
                <a:moveTo>
                  <a:pt x="20253" y="64274"/>
                </a:moveTo>
                <a:lnTo>
                  <a:pt x="7464" y="68707"/>
                </a:lnTo>
                <a:lnTo>
                  <a:pt x="0" y="80279"/>
                </a:lnTo>
                <a:lnTo>
                  <a:pt x="543" y="96246"/>
                </a:lnTo>
                <a:lnTo>
                  <a:pt x="41810" y="116583"/>
                </a:lnTo>
                <a:lnTo>
                  <a:pt x="79297" y="118838"/>
                </a:lnTo>
                <a:lnTo>
                  <a:pt x="91373" y="199644"/>
                </a:lnTo>
                <a:lnTo>
                  <a:pt x="277682" y="199644"/>
                </a:lnTo>
                <a:lnTo>
                  <a:pt x="277682" y="68554"/>
                </a:lnTo>
                <a:lnTo>
                  <a:pt x="91373" y="68554"/>
                </a:lnTo>
                <a:lnTo>
                  <a:pt x="78673" y="68357"/>
                </a:lnTo>
                <a:lnTo>
                  <a:pt x="65977" y="67818"/>
                </a:lnTo>
                <a:lnTo>
                  <a:pt x="53292" y="67013"/>
                </a:lnTo>
                <a:lnTo>
                  <a:pt x="27971" y="64915"/>
                </a:lnTo>
                <a:lnTo>
                  <a:pt x="22539" y="64376"/>
                </a:lnTo>
                <a:lnTo>
                  <a:pt x="20253" y="64274"/>
                </a:lnTo>
                <a:close/>
              </a:path>
              <a:path w="278129" h="200025">
                <a:moveTo>
                  <a:pt x="277682" y="0"/>
                </a:moveTo>
                <a:lnTo>
                  <a:pt x="91373" y="0"/>
                </a:lnTo>
                <a:lnTo>
                  <a:pt x="91373" y="68554"/>
                </a:lnTo>
                <a:lnTo>
                  <a:pt x="277682" y="68554"/>
                </a:lnTo>
                <a:lnTo>
                  <a:pt x="277682" y="0"/>
                </a:lnTo>
                <a:close/>
              </a:path>
            </a:pathLst>
          </a:custGeom>
          <a:solidFill>
            <a:srgbClr val="FFB11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8904731" y="5391911"/>
            <a:ext cx="561340" cy="767080"/>
          </a:xfrm>
          <a:custGeom>
            <a:avLst/>
            <a:gdLst/>
            <a:ahLst/>
            <a:cxnLst/>
            <a:rect l="l" t="t" r="r" b="b"/>
            <a:pathLst>
              <a:path w="561340" h="767079">
                <a:moveTo>
                  <a:pt x="22606" y="0"/>
                </a:moveTo>
                <a:lnTo>
                  <a:pt x="9841" y="4402"/>
                </a:lnTo>
                <a:lnTo>
                  <a:pt x="1853" y="15580"/>
                </a:lnTo>
                <a:lnTo>
                  <a:pt x="0" y="740486"/>
                </a:lnTo>
                <a:lnTo>
                  <a:pt x="3538" y="754675"/>
                </a:lnTo>
                <a:lnTo>
                  <a:pt x="13039" y="764236"/>
                </a:lnTo>
                <a:lnTo>
                  <a:pt x="360679" y="766572"/>
                </a:lnTo>
                <a:lnTo>
                  <a:pt x="364490" y="766572"/>
                </a:lnTo>
                <a:lnTo>
                  <a:pt x="368173" y="764552"/>
                </a:lnTo>
                <a:lnTo>
                  <a:pt x="370077" y="762533"/>
                </a:lnTo>
                <a:lnTo>
                  <a:pt x="373888" y="760552"/>
                </a:lnTo>
                <a:lnTo>
                  <a:pt x="377698" y="758532"/>
                </a:lnTo>
                <a:lnTo>
                  <a:pt x="379602" y="756526"/>
                </a:lnTo>
                <a:lnTo>
                  <a:pt x="410912" y="714387"/>
                </a:lnTo>
                <a:lnTo>
                  <a:pt x="47244" y="714387"/>
                </a:lnTo>
                <a:lnTo>
                  <a:pt x="47244" y="50165"/>
                </a:lnTo>
                <a:lnTo>
                  <a:pt x="560735" y="50165"/>
                </a:lnTo>
                <a:lnTo>
                  <a:pt x="560832" y="26034"/>
                </a:lnTo>
                <a:lnTo>
                  <a:pt x="557296" y="11911"/>
                </a:lnTo>
                <a:lnTo>
                  <a:pt x="547772" y="2354"/>
                </a:lnTo>
                <a:lnTo>
                  <a:pt x="22606" y="0"/>
                </a:lnTo>
                <a:close/>
              </a:path>
              <a:path w="561340" h="767079">
                <a:moveTo>
                  <a:pt x="560735" y="50165"/>
                </a:moveTo>
                <a:lnTo>
                  <a:pt x="513588" y="50165"/>
                </a:lnTo>
                <a:lnTo>
                  <a:pt x="513588" y="477596"/>
                </a:lnTo>
                <a:lnTo>
                  <a:pt x="360679" y="477596"/>
                </a:lnTo>
                <a:lnTo>
                  <a:pt x="347457" y="481704"/>
                </a:lnTo>
                <a:lnTo>
                  <a:pt x="339514" y="492661"/>
                </a:lnTo>
                <a:lnTo>
                  <a:pt x="338074" y="714387"/>
                </a:lnTo>
                <a:lnTo>
                  <a:pt x="410912" y="714387"/>
                </a:lnTo>
                <a:lnTo>
                  <a:pt x="445212" y="668223"/>
                </a:lnTo>
                <a:lnTo>
                  <a:pt x="385191" y="668223"/>
                </a:lnTo>
                <a:lnTo>
                  <a:pt x="385191" y="527761"/>
                </a:lnTo>
                <a:lnTo>
                  <a:pt x="549576" y="527761"/>
                </a:lnTo>
                <a:lnTo>
                  <a:pt x="557022" y="517740"/>
                </a:lnTo>
                <a:lnTo>
                  <a:pt x="557022" y="515721"/>
                </a:lnTo>
                <a:lnTo>
                  <a:pt x="558926" y="513740"/>
                </a:lnTo>
                <a:lnTo>
                  <a:pt x="558926" y="509701"/>
                </a:lnTo>
                <a:lnTo>
                  <a:pt x="560832" y="507720"/>
                </a:lnTo>
                <a:lnTo>
                  <a:pt x="560832" y="505701"/>
                </a:lnTo>
                <a:lnTo>
                  <a:pt x="558926" y="503681"/>
                </a:lnTo>
                <a:lnTo>
                  <a:pt x="560735" y="50165"/>
                </a:lnTo>
                <a:close/>
              </a:path>
              <a:path w="561340" h="767079">
                <a:moveTo>
                  <a:pt x="549576" y="527761"/>
                </a:moveTo>
                <a:lnTo>
                  <a:pt x="489076" y="527761"/>
                </a:lnTo>
                <a:lnTo>
                  <a:pt x="385191" y="668223"/>
                </a:lnTo>
                <a:lnTo>
                  <a:pt x="445212" y="668223"/>
                </a:lnTo>
                <a:lnTo>
                  <a:pt x="549576" y="527761"/>
                </a:lnTo>
                <a:close/>
              </a:path>
            </a:pathLst>
          </a:custGeom>
          <a:solidFill>
            <a:srgbClr val="FFB11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9022080" y="5546613"/>
            <a:ext cx="332740" cy="0"/>
          </a:xfrm>
          <a:custGeom>
            <a:avLst/>
            <a:gdLst/>
            <a:ahLst/>
            <a:cxnLst/>
            <a:rect l="l" t="t" r="r" b="b"/>
            <a:pathLst>
              <a:path w="332740">
                <a:moveTo>
                  <a:pt x="0" y="0"/>
                </a:moveTo>
                <a:lnTo>
                  <a:pt x="332206" y="0"/>
                </a:lnTo>
              </a:path>
            </a:pathLst>
          </a:custGeom>
          <a:ln w="51530">
            <a:solidFill>
              <a:srgbClr val="FFB11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9022080" y="5642587"/>
            <a:ext cx="332740" cy="0"/>
          </a:xfrm>
          <a:custGeom>
            <a:avLst/>
            <a:gdLst/>
            <a:ahLst/>
            <a:cxnLst/>
            <a:rect l="l" t="t" r="r" b="b"/>
            <a:pathLst>
              <a:path w="332740">
                <a:moveTo>
                  <a:pt x="0" y="0"/>
                </a:moveTo>
                <a:lnTo>
                  <a:pt x="332206" y="0"/>
                </a:lnTo>
              </a:path>
            </a:pathLst>
          </a:custGeom>
          <a:ln w="51530">
            <a:solidFill>
              <a:srgbClr val="FFB11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9022080" y="5738615"/>
            <a:ext cx="262255" cy="0"/>
          </a:xfrm>
          <a:custGeom>
            <a:avLst/>
            <a:gdLst/>
            <a:ahLst/>
            <a:cxnLst/>
            <a:rect l="l" t="t" r="r" b="b"/>
            <a:pathLst>
              <a:path w="262254">
                <a:moveTo>
                  <a:pt x="0" y="0"/>
                </a:moveTo>
                <a:lnTo>
                  <a:pt x="262102" y="0"/>
                </a:lnTo>
              </a:path>
            </a:pathLst>
          </a:custGeom>
          <a:ln w="51498">
            <a:solidFill>
              <a:srgbClr val="FFB11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11169395" y="254508"/>
            <a:ext cx="532765" cy="567055"/>
          </a:xfrm>
          <a:custGeom>
            <a:avLst/>
            <a:gdLst/>
            <a:ahLst/>
            <a:cxnLst/>
            <a:rect l="l" t="t" r="r" b="b"/>
            <a:pathLst>
              <a:path w="532765" h="567055">
                <a:moveTo>
                  <a:pt x="267843" y="0"/>
                </a:moveTo>
                <a:lnTo>
                  <a:pt x="227106" y="3339"/>
                </a:lnTo>
                <a:lnTo>
                  <a:pt x="187464" y="13135"/>
                </a:lnTo>
                <a:lnTo>
                  <a:pt x="149669" y="29057"/>
                </a:lnTo>
                <a:lnTo>
                  <a:pt x="114473" y="50771"/>
                </a:lnTo>
                <a:lnTo>
                  <a:pt x="82629" y="77946"/>
                </a:lnTo>
                <a:lnTo>
                  <a:pt x="54888" y="110249"/>
                </a:lnTo>
                <a:lnTo>
                  <a:pt x="32002" y="147348"/>
                </a:lnTo>
                <a:lnTo>
                  <a:pt x="14724" y="188910"/>
                </a:lnTo>
                <a:lnTo>
                  <a:pt x="3806" y="234605"/>
                </a:lnTo>
                <a:lnTo>
                  <a:pt x="0" y="284099"/>
                </a:lnTo>
                <a:lnTo>
                  <a:pt x="879" y="307055"/>
                </a:lnTo>
                <a:lnTo>
                  <a:pt x="7709" y="351490"/>
                </a:lnTo>
                <a:lnTo>
                  <a:pt x="20849" y="393442"/>
                </a:lnTo>
                <a:lnTo>
                  <a:pt x="39756" y="432295"/>
                </a:lnTo>
                <a:lnTo>
                  <a:pt x="63886" y="467438"/>
                </a:lnTo>
                <a:lnTo>
                  <a:pt x="92695" y="498254"/>
                </a:lnTo>
                <a:lnTo>
                  <a:pt x="125641" y="524130"/>
                </a:lnTo>
                <a:lnTo>
                  <a:pt x="162180" y="544452"/>
                </a:lnTo>
                <a:lnTo>
                  <a:pt x="201770" y="558606"/>
                </a:lnTo>
                <a:lnTo>
                  <a:pt x="243865" y="565977"/>
                </a:lnTo>
                <a:lnTo>
                  <a:pt x="265683" y="566928"/>
                </a:lnTo>
                <a:lnTo>
                  <a:pt x="300377" y="564695"/>
                </a:lnTo>
                <a:lnTo>
                  <a:pt x="333166" y="558215"/>
                </a:lnTo>
                <a:lnTo>
                  <a:pt x="363924" y="547808"/>
                </a:lnTo>
                <a:lnTo>
                  <a:pt x="392525" y="533800"/>
                </a:lnTo>
                <a:lnTo>
                  <a:pt x="418093" y="517005"/>
                </a:lnTo>
                <a:lnTo>
                  <a:pt x="269703" y="517005"/>
                </a:lnTo>
                <a:lnTo>
                  <a:pt x="252570" y="516316"/>
                </a:lnTo>
                <a:lnTo>
                  <a:pt x="202533" y="506223"/>
                </a:lnTo>
                <a:lnTo>
                  <a:pt x="156134" y="484820"/>
                </a:lnTo>
                <a:lnTo>
                  <a:pt x="115421" y="453039"/>
                </a:lnTo>
                <a:lnTo>
                  <a:pt x="82446" y="411810"/>
                </a:lnTo>
                <a:lnTo>
                  <a:pt x="59252" y="362035"/>
                </a:lnTo>
                <a:lnTo>
                  <a:pt x="50254" y="324629"/>
                </a:lnTo>
                <a:lnTo>
                  <a:pt x="47117" y="284099"/>
                </a:lnTo>
                <a:lnTo>
                  <a:pt x="47841" y="264772"/>
                </a:lnTo>
                <a:lnTo>
                  <a:pt x="58265" y="209865"/>
                </a:lnTo>
                <a:lnTo>
                  <a:pt x="79877" y="160740"/>
                </a:lnTo>
                <a:lnTo>
                  <a:pt x="111156" y="118903"/>
                </a:lnTo>
                <a:lnTo>
                  <a:pt x="150579" y="85862"/>
                </a:lnTo>
                <a:lnTo>
                  <a:pt x="196623" y="63123"/>
                </a:lnTo>
                <a:lnTo>
                  <a:pt x="247766" y="52193"/>
                </a:lnTo>
                <a:lnTo>
                  <a:pt x="265683" y="51435"/>
                </a:lnTo>
                <a:lnTo>
                  <a:pt x="418394" y="51435"/>
                </a:lnTo>
                <a:lnTo>
                  <a:pt x="411578" y="46338"/>
                </a:lnTo>
                <a:lnTo>
                  <a:pt x="377376" y="25830"/>
                </a:lnTo>
                <a:lnTo>
                  <a:pt x="341822" y="11423"/>
                </a:lnTo>
                <a:lnTo>
                  <a:pt x="293237" y="1311"/>
                </a:lnTo>
                <a:lnTo>
                  <a:pt x="268796" y="1"/>
                </a:lnTo>
                <a:lnTo>
                  <a:pt x="267843" y="0"/>
                </a:lnTo>
                <a:close/>
              </a:path>
              <a:path w="532765" h="567055">
                <a:moveTo>
                  <a:pt x="418394" y="51435"/>
                </a:moveTo>
                <a:lnTo>
                  <a:pt x="265683" y="51435"/>
                </a:lnTo>
                <a:lnTo>
                  <a:pt x="294312" y="53270"/>
                </a:lnTo>
                <a:lnTo>
                  <a:pt x="321343" y="58600"/>
                </a:lnTo>
                <a:lnTo>
                  <a:pt x="370211" y="78679"/>
                </a:lnTo>
                <a:lnTo>
                  <a:pt x="411482" y="109539"/>
                </a:lnTo>
                <a:lnTo>
                  <a:pt x="444355" y="149052"/>
                </a:lnTo>
                <a:lnTo>
                  <a:pt x="468026" y="195087"/>
                </a:lnTo>
                <a:lnTo>
                  <a:pt x="481692" y="245516"/>
                </a:lnTo>
                <a:lnTo>
                  <a:pt x="484522" y="271712"/>
                </a:lnTo>
                <a:lnTo>
                  <a:pt x="484468" y="298967"/>
                </a:lnTo>
                <a:lnTo>
                  <a:pt x="475796" y="351033"/>
                </a:lnTo>
                <a:lnTo>
                  <a:pt x="454628" y="401861"/>
                </a:lnTo>
                <a:lnTo>
                  <a:pt x="420243" y="448564"/>
                </a:lnTo>
                <a:lnTo>
                  <a:pt x="388425" y="476847"/>
                </a:lnTo>
                <a:lnTo>
                  <a:pt x="354238" y="497371"/>
                </a:lnTo>
                <a:lnTo>
                  <a:pt x="306339" y="513257"/>
                </a:lnTo>
                <a:lnTo>
                  <a:pt x="269703" y="517005"/>
                </a:lnTo>
                <a:lnTo>
                  <a:pt x="418093" y="517005"/>
                </a:lnTo>
                <a:lnTo>
                  <a:pt x="464130" y="473394"/>
                </a:lnTo>
                <a:lnTo>
                  <a:pt x="498775" y="421040"/>
                </a:lnTo>
                <a:lnTo>
                  <a:pt x="521774" y="362035"/>
                </a:lnTo>
                <a:lnTo>
                  <a:pt x="532120" y="298967"/>
                </a:lnTo>
                <a:lnTo>
                  <a:pt x="532233" y="266718"/>
                </a:lnTo>
                <a:lnTo>
                  <a:pt x="528806" y="234422"/>
                </a:lnTo>
                <a:lnTo>
                  <a:pt x="510825" y="170985"/>
                </a:lnTo>
                <a:lnTo>
                  <a:pt x="477171" y="111243"/>
                </a:lnTo>
                <a:lnTo>
                  <a:pt x="443892" y="73174"/>
                </a:lnTo>
                <a:lnTo>
                  <a:pt x="422585" y="54569"/>
                </a:lnTo>
                <a:lnTo>
                  <a:pt x="418394" y="51435"/>
                </a:lnTo>
                <a:close/>
              </a:path>
            </a:pathLst>
          </a:custGeom>
          <a:solidFill>
            <a:srgbClr val="FFB11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11347704" y="358140"/>
            <a:ext cx="121920" cy="295910"/>
          </a:xfrm>
          <a:custGeom>
            <a:avLst/>
            <a:gdLst/>
            <a:ahLst/>
            <a:cxnLst/>
            <a:rect l="l" t="t" r="r" b="b"/>
            <a:pathLst>
              <a:path w="121920" h="295909">
                <a:moveTo>
                  <a:pt x="121920" y="0"/>
                </a:moveTo>
                <a:lnTo>
                  <a:pt x="74295" y="0"/>
                </a:lnTo>
                <a:lnTo>
                  <a:pt x="74295" y="177800"/>
                </a:lnTo>
                <a:lnTo>
                  <a:pt x="0" y="259714"/>
                </a:lnTo>
                <a:lnTo>
                  <a:pt x="34290" y="295656"/>
                </a:lnTo>
                <a:lnTo>
                  <a:pt x="121920" y="197738"/>
                </a:lnTo>
                <a:lnTo>
                  <a:pt x="121920" y="0"/>
                </a:lnTo>
                <a:close/>
              </a:path>
            </a:pathLst>
          </a:custGeom>
          <a:solidFill>
            <a:srgbClr val="FFB11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8266810" y="3377946"/>
            <a:ext cx="0" cy="85090"/>
          </a:xfrm>
          <a:custGeom>
            <a:avLst/>
            <a:gdLst/>
            <a:ahLst/>
            <a:cxnLst/>
            <a:rect l="l" t="t" r="r" b="b"/>
            <a:pathLst>
              <a:path h="85089">
                <a:moveTo>
                  <a:pt x="0" y="0"/>
                </a:moveTo>
                <a:lnTo>
                  <a:pt x="0" y="84581"/>
                </a:lnTo>
              </a:path>
            </a:pathLst>
          </a:custGeom>
          <a:ln w="48513">
            <a:solidFill>
              <a:srgbClr val="FFB11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8165592" y="3352800"/>
            <a:ext cx="204470" cy="0"/>
          </a:xfrm>
          <a:custGeom>
            <a:avLst/>
            <a:gdLst/>
            <a:ahLst/>
            <a:cxnLst/>
            <a:rect l="l" t="t" r="r" b="b"/>
            <a:pathLst>
              <a:path w="204470">
                <a:moveTo>
                  <a:pt x="0" y="0"/>
                </a:moveTo>
                <a:lnTo>
                  <a:pt x="204215" y="0"/>
                </a:lnTo>
              </a:path>
            </a:pathLst>
          </a:custGeom>
          <a:ln w="51562">
            <a:solidFill>
              <a:srgbClr val="FFB11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8266810" y="3243072"/>
            <a:ext cx="0" cy="85090"/>
          </a:xfrm>
          <a:custGeom>
            <a:avLst/>
            <a:gdLst/>
            <a:ahLst/>
            <a:cxnLst/>
            <a:rect l="l" t="t" r="r" b="b"/>
            <a:pathLst>
              <a:path h="85089">
                <a:moveTo>
                  <a:pt x="0" y="0"/>
                </a:moveTo>
                <a:lnTo>
                  <a:pt x="0" y="84581"/>
                </a:lnTo>
              </a:path>
            </a:pathLst>
          </a:custGeom>
          <a:ln w="48513">
            <a:solidFill>
              <a:srgbClr val="FFB11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8910828" y="1950720"/>
            <a:ext cx="180340" cy="190500"/>
          </a:xfrm>
          <a:custGeom>
            <a:avLst/>
            <a:gdLst/>
            <a:ahLst/>
            <a:cxnLst/>
            <a:rect l="l" t="t" r="r" b="b"/>
            <a:pathLst>
              <a:path w="180340" h="190500">
                <a:moveTo>
                  <a:pt x="34036" y="0"/>
                </a:moveTo>
                <a:lnTo>
                  <a:pt x="0" y="36067"/>
                </a:lnTo>
                <a:lnTo>
                  <a:pt x="56769" y="96265"/>
                </a:lnTo>
                <a:lnTo>
                  <a:pt x="0" y="154431"/>
                </a:lnTo>
                <a:lnTo>
                  <a:pt x="34036" y="190500"/>
                </a:lnTo>
                <a:lnTo>
                  <a:pt x="90804" y="130301"/>
                </a:lnTo>
                <a:lnTo>
                  <a:pt x="156281" y="130301"/>
                </a:lnTo>
                <a:lnTo>
                  <a:pt x="123063" y="96265"/>
                </a:lnTo>
                <a:lnTo>
                  <a:pt x="157076" y="60197"/>
                </a:lnTo>
                <a:lnTo>
                  <a:pt x="90804" y="60197"/>
                </a:lnTo>
                <a:lnTo>
                  <a:pt x="34036" y="0"/>
                </a:lnTo>
                <a:close/>
              </a:path>
              <a:path w="180340" h="190500">
                <a:moveTo>
                  <a:pt x="156281" y="130301"/>
                </a:moveTo>
                <a:lnTo>
                  <a:pt x="90804" y="130301"/>
                </a:lnTo>
                <a:lnTo>
                  <a:pt x="145796" y="190500"/>
                </a:lnTo>
                <a:lnTo>
                  <a:pt x="179831" y="154431"/>
                </a:lnTo>
                <a:lnTo>
                  <a:pt x="156281" y="130301"/>
                </a:lnTo>
                <a:close/>
              </a:path>
              <a:path w="180340" h="190500">
                <a:moveTo>
                  <a:pt x="145796" y="0"/>
                </a:moveTo>
                <a:lnTo>
                  <a:pt x="90804" y="60197"/>
                </a:lnTo>
                <a:lnTo>
                  <a:pt x="157076" y="60197"/>
                </a:lnTo>
                <a:lnTo>
                  <a:pt x="179831" y="36067"/>
                </a:lnTo>
                <a:lnTo>
                  <a:pt x="145796" y="0"/>
                </a:lnTo>
                <a:close/>
              </a:path>
            </a:pathLst>
          </a:custGeom>
          <a:solidFill>
            <a:srgbClr val="FFB11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8266810" y="3730625"/>
            <a:ext cx="0" cy="84455"/>
          </a:xfrm>
          <a:custGeom>
            <a:avLst/>
            <a:gdLst/>
            <a:ahLst/>
            <a:cxnLst/>
            <a:rect l="l" t="t" r="r" b="b"/>
            <a:pathLst>
              <a:path h="84454">
                <a:moveTo>
                  <a:pt x="0" y="0"/>
                </a:moveTo>
                <a:lnTo>
                  <a:pt x="0" y="83947"/>
                </a:lnTo>
              </a:path>
            </a:pathLst>
          </a:custGeom>
          <a:ln w="48513">
            <a:solidFill>
              <a:srgbClr val="FFB11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8165592" y="3705605"/>
            <a:ext cx="204470" cy="0"/>
          </a:xfrm>
          <a:custGeom>
            <a:avLst/>
            <a:gdLst/>
            <a:ahLst/>
            <a:cxnLst/>
            <a:rect l="l" t="t" r="r" b="b"/>
            <a:pathLst>
              <a:path w="204470">
                <a:moveTo>
                  <a:pt x="0" y="0"/>
                </a:moveTo>
                <a:lnTo>
                  <a:pt x="204215" y="0"/>
                </a:lnTo>
              </a:path>
            </a:pathLst>
          </a:custGeom>
          <a:ln w="51307">
            <a:solidFill>
              <a:srgbClr val="FFB11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8266810" y="3596640"/>
            <a:ext cx="0" cy="84455"/>
          </a:xfrm>
          <a:custGeom>
            <a:avLst/>
            <a:gdLst/>
            <a:ahLst/>
            <a:cxnLst/>
            <a:rect l="l" t="t" r="r" b="b"/>
            <a:pathLst>
              <a:path h="84454">
                <a:moveTo>
                  <a:pt x="0" y="0"/>
                </a:moveTo>
                <a:lnTo>
                  <a:pt x="0" y="83947"/>
                </a:lnTo>
              </a:path>
            </a:pathLst>
          </a:custGeom>
          <a:ln w="48513">
            <a:solidFill>
              <a:srgbClr val="FFB11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9825863" y="2070989"/>
            <a:ext cx="0" cy="84455"/>
          </a:xfrm>
          <a:custGeom>
            <a:avLst/>
            <a:gdLst/>
            <a:ahLst/>
            <a:cxnLst/>
            <a:rect l="l" t="t" r="r" b="b"/>
            <a:pathLst>
              <a:path h="84455">
                <a:moveTo>
                  <a:pt x="0" y="0"/>
                </a:moveTo>
                <a:lnTo>
                  <a:pt x="0" y="83947"/>
                </a:lnTo>
              </a:path>
            </a:pathLst>
          </a:custGeom>
          <a:ln w="48513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9724643" y="2045970"/>
            <a:ext cx="204470" cy="0"/>
          </a:xfrm>
          <a:custGeom>
            <a:avLst/>
            <a:gdLst/>
            <a:ahLst/>
            <a:cxnLst/>
            <a:rect l="l" t="t" r="r" b="b"/>
            <a:pathLst>
              <a:path w="204470">
                <a:moveTo>
                  <a:pt x="0" y="0"/>
                </a:moveTo>
                <a:lnTo>
                  <a:pt x="204215" y="0"/>
                </a:lnTo>
              </a:path>
            </a:pathLst>
          </a:custGeom>
          <a:ln w="51307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9825863" y="1937004"/>
            <a:ext cx="0" cy="84455"/>
          </a:xfrm>
          <a:custGeom>
            <a:avLst/>
            <a:gdLst/>
            <a:ahLst/>
            <a:cxnLst/>
            <a:rect l="l" t="t" r="r" b="b"/>
            <a:pathLst>
              <a:path h="84455">
                <a:moveTo>
                  <a:pt x="0" y="0"/>
                </a:moveTo>
                <a:lnTo>
                  <a:pt x="0" y="83947"/>
                </a:lnTo>
              </a:path>
            </a:pathLst>
          </a:custGeom>
          <a:ln w="48513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9560052" y="3542538"/>
            <a:ext cx="1160145" cy="1230630"/>
          </a:xfrm>
          <a:custGeom>
            <a:avLst/>
            <a:gdLst/>
            <a:ahLst/>
            <a:cxnLst/>
            <a:rect l="l" t="t" r="r" b="b"/>
            <a:pathLst>
              <a:path w="1160145" h="1230629">
                <a:moveTo>
                  <a:pt x="483362" y="1018540"/>
                </a:moveTo>
                <a:lnTo>
                  <a:pt x="239902" y="1018540"/>
                </a:lnTo>
                <a:lnTo>
                  <a:pt x="249384" y="1027430"/>
                </a:lnTo>
                <a:lnTo>
                  <a:pt x="259066" y="1036319"/>
                </a:lnTo>
                <a:lnTo>
                  <a:pt x="268944" y="1043940"/>
                </a:lnTo>
                <a:lnTo>
                  <a:pt x="279012" y="1051560"/>
                </a:lnTo>
                <a:lnTo>
                  <a:pt x="289265" y="1060450"/>
                </a:lnTo>
                <a:lnTo>
                  <a:pt x="299697" y="1066800"/>
                </a:lnTo>
                <a:lnTo>
                  <a:pt x="310302" y="1074420"/>
                </a:lnTo>
                <a:lnTo>
                  <a:pt x="321075" y="1082040"/>
                </a:lnTo>
                <a:lnTo>
                  <a:pt x="332011" y="1088390"/>
                </a:lnTo>
                <a:lnTo>
                  <a:pt x="354348" y="1101090"/>
                </a:lnTo>
                <a:lnTo>
                  <a:pt x="365738" y="1106170"/>
                </a:lnTo>
                <a:lnTo>
                  <a:pt x="377269" y="1112520"/>
                </a:lnTo>
                <a:lnTo>
                  <a:pt x="388935" y="1117600"/>
                </a:lnTo>
                <a:lnTo>
                  <a:pt x="400730" y="1121410"/>
                </a:lnTo>
                <a:lnTo>
                  <a:pt x="412649" y="1126490"/>
                </a:lnTo>
                <a:lnTo>
                  <a:pt x="436837" y="1134110"/>
                </a:lnTo>
                <a:lnTo>
                  <a:pt x="421258" y="1206500"/>
                </a:lnTo>
                <a:lnTo>
                  <a:pt x="423164" y="1206500"/>
                </a:lnTo>
                <a:lnTo>
                  <a:pt x="447494" y="1214120"/>
                </a:lnTo>
                <a:lnTo>
                  <a:pt x="459767" y="1216660"/>
                </a:lnTo>
                <a:lnTo>
                  <a:pt x="472113" y="1220470"/>
                </a:lnTo>
                <a:lnTo>
                  <a:pt x="484532" y="1223010"/>
                </a:lnTo>
                <a:lnTo>
                  <a:pt x="497025" y="1224280"/>
                </a:lnTo>
                <a:lnTo>
                  <a:pt x="509592" y="1226820"/>
                </a:lnTo>
                <a:lnTo>
                  <a:pt x="547739" y="1230630"/>
                </a:lnTo>
                <a:lnTo>
                  <a:pt x="615696" y="1230630"/>
                </a:lnTo>
                <a:lnTo>
                  <a:pt x="612013" y="1154430"/>
                </a:lnTo>
                <a:lnTo>
                  <a:pt x="624640" y="1154430"/>
                </a:lnTo>
                <a:lnTo>
                  <a:pt x="637228" y="1153160"/>
                </a:lnTo>
                <a:lnTo>
                  <a:pt x="649772" y="1150620"/>
                </a:lnTo>
                <a:lnTo>
                  <a:pt x="662269" y="1149350"/>
                </a:lnTo>
                <a:lnTo>
                  <a:pt x="699436" y="1141730"/>
                </a:lnTo>
                <a:lnTo>
                  <a:pt x="736032" y="1130300"/>
                </a:lnTo>
                <a:lnTo>
                  <a:pt x="748085" y="1125220"/>
                </a:lnTo>
                <a:lnTo>
                  <a:pt x="760060" y="1121410"/>
                </a:lnTo>
                <a:lnTo>
                  <a:pt x="783755" y="1111250"/>
                </a:lnTo>
                <a:lnTo>
                  <a:pt x="818604" y="1092200"/>
                </a:lnTo>
                <a:lnTo>
                  <a:pt x="948239" y="1092200"/>
                </a:lnTo>
                <a:lnTo>
                  <a:pt x="982224" y="1060450"/>
                </a:lnTo>
                <a:lnTo>
                  <a:pt x="991089" y="1050290"/>
                </a:lnTo>
                <a:lnTo>
                  <a:pt x="999779" y="1041400"/>
                </a:lnTo>
                <a:lnTo>
                  <a:pt x="1007226" y="1032510"/>
                </a:lnTo>
                <a:lnTo>
                  <a:pt x="579881" y="1032510"/>
                </a:lnTo>
                <a:lnTo>
                  <a:pt x="516380" y="1026160"/>
                </a:lnTo>
                <a:lnTo>
                  <a:pt x="491518" y="1021080"/>
                </a:lnTo>
                <a:lnTo>
                  <a:pt x="483362" y="1018540"/>
                </a:lnTo>
                <a:close/>
              </a:path>
              <a:path w="1160145" h="1230629">
                <a:moveTo>
                  <a:pt x="948239" y="1092200"/>
                </a:moveTo>
                <a:lnTo>
                  <a:pt x="818604" y="1092200"/>
                </a:lnTo>
                <a:lnTo>
                  <a:pt x="863219" y="1154430"/>
                </a:lnTo>
                <a:lnTo>
                  <a:pt x="905324" y="1126490"/>
                </a:lnTo>
                <a:lnTo>
                  <a:pt x="945059" y="1094740"/>
                </a:lnTo>
                <a:lnTo>
                  <a:pt x="948239" y="1092200"/>
                </a:lnTo>
                <a:close/>
              </a:path>
              <a:path w="1160145" h="1230629">
                <a:moveTo>
                  <a:pt x="190234" y="646430"/>
                </a:moveTo>
                <a:lnTo>
                  <a:pt x="71754" y="646430"/>
                </a:lnTo>
                <a:lnTo>
                  <a:pt x="72519" y="659130"/>
                </a:lnTo>
                <a:lnTo>
                  <a:pt x="76670" y="697230"/>
                </a:lnTo>
                <a:lnTo>
                  <a:pt x="83505" y="735330"/>
                </a:lnTo>
                <a:lnTo>
                  <a:pt x="89486" y="759460"/>
                </a:lnTo>
                <a:lnTo>
                  <a:pt x="92889" y="772160"/>
                </a:lnTo>
                <a:lnTo>
                  <a:pt x="96561" y="784860"/>
                </a:lnTo>
                <a:lnTo>
                  <a:pt x="100497" y="796289"/>
                </a:lnTo>
                <a:lnTo>
                  <a:pt x="104692" y="808989"/>
                </a:lnTo>
                <a:lnTo>
                  <a:pt x="109141" y="820420"/>
                </a:lnTo>
                <a:lnTo>
                  <a:pt x="113839" y="833119"/>
                </a:lnTo>
                <a:lnTo>
                  <a:pt x="118781" y="844550"/>
                </a:lnTo>
                <a:lnTo>
                  <a:pt x="123963" y="855980"/>
                </a:lnTo>
                <a:lnTo>
                  <a:pt x="129379" y="867410"/>
                </a:lnTo>
                <a:lnTo>
                  <a:pt x="71754" y="914400"/>
                </a:lnTo>
                <a:lnTo>
                  <a:pt x="77955" y="925830"/>
                </a:lnTo>
                <a:lnTo>
                  <a:pt x="84374" y="935990"/>
                </a:lnTo>
                <a:lnTo>
                  <a:pt x="91007" y="947419"/>
                </a:lnTo>
                <a:lnTo>
                  <a:pt x="97849" y="958850"/>
                </a:lnTo>
                <a:lnTo>
                  <a:pt x="104893" y="969010"/>
                </a:lnTo>
                <a:lnTo>
                  <a:pt x="112134" y="979169"/>
                </a:lnTo>
                <a:lnTo>
                  <a:pt x="119567" y="990600"/>
                </a:lnTo>
                <a:lnTo>
                  <a:pt x="127186" y="1000760"/>
                </a:lnTo>
                <a:lnTo>
                  <a:pt x="134985" y="1010919"/>
                </a:lnTo>
                <a:lnTo>
                  <a:pt x="142959" y="1019810"/>
                </a:lnTo>
                <a:lnTo>
                  <a:pt x="151103" y="1029969"/>
                </a:lnTo>
                <a:lnTo>
                  <a:pt x="159410" y="1040130"/>
                </a:lnTo>
                <a:lnTo>
                  <a:pt x="167875" y="1049020"/>
                </a:lnTo>
                <a:lnTo>
                  <a:pt x="176493" y="1057910"/>
                </a:lnTo>
                <a:lnTo>
                  <a:pt x="185258" y="1066800"/>
                </a:lnTo>
                <a:lnTo>
                  <a:pt x="239902" y="1018540"/>
                </a:lnTo>
                <a:lnTo>
                  <a:pt x="483362" y="1018540"/>
                </a:lnTo>
                <a:lnTo>
                  <a:pt x="423382" y="996950"/>
                </a:lnTo>
                <a:lnTo>
                  <a:pt x="372419" y="967740"/>
                </a:lnTo>
                <a:lnTo>
                  <a:pt x="326802" y="932180"/>
                </a:lnTo>
                <a:lnTo>
                  <a:pt x="286954" y="890269"/>
                </a:lnTo>
                <a:lnTo>
                  <a:pt x="253297" y="843280"/>
                </a:lnTo>
                <a:lnTo>
                  <a:pt x="226254" y="792480"/>
                </a:lnTo>
                <a:lnTo>
                  <a:pt x="206246" y="736600"/>
                </a:lnTo>
                <a:lnTo>
                  <a:pt x="193696" y="679450"/>
                </a:lnTo>
                <a:lnTo>
                  <a:pt x="190349" y="648970"/>
                </a:lnTo>
                <a:lnTo>
                  <a:pt x="190234" y="646430"/>
                </a:lnTo>
                <a:close/>
              </a:path>
              <a:path w="1160145" h="1230629">
                <a:moveTo>
                  <a:pt x="904318" y="200660"/>
                </a:moveTo>
                <a:lnTo>
                  <a:pt x="592637" y="200660"/>
                </a:lnTo>
                <a:lnTo>
                  <a:pt x="605382" y="201930"/>
                </a:lnTo>
                <a:lnTo>
                  <a:pt x="618097" y="201930"/>
                </a:lnTo>
                <a:lnTo>
                  <a:pt x="630762" y="204470"/>
                </a:lnTo>
                <a:lnTo>
                  <a:pt x="680510" y="214630"/>
                </a:lnTo>
                <a:lnTo>
                  <a:pt x="741542" y="238760"/>
                </a:lnTo>
                <a:lnTo>
                  <a:pt x="796528" y="270510"/>
                </a:lnTo>
                <a:lnTo>
                  <a:pt x="844943" y="311150"/>
                </a:lnTo>
                <a:lnTo>
                  <a:pt x="886262" y="359410"/>
                </a:lnTo>
                <a:lnTo>
                  <a:pt x="919961" y="412750"/>
                </a:lnTo>
                <a:lnTo>
                  <a:pt x="945516" y="471170"/>
                </a:lnTo>
                <a:lnTo>
                  <a:pt x="962402" y="532130"/>
                </a:lnTo>
                <a:lnTo>
                  <a:pt x="970095" y="596900"/>
                </a:lnTo>
                <a:lnTo>
                  <a:pt x="970330" y="629920"/>
                </a:lnTo>
                <a:lnTo>
                  <a:pt x="968069" y="662939"/>
                </a:lnTo>
                <a:lnTo>
                  <a:pt x="955801" y="728980"/>
                </a:lnTo>
                <a:lnTo>
                  <a:pt x="938538" y="781050"/>
                </a:lnTo>
                <a:lnTo>
                  <a:pt x="915426" y="829310"/>
                </a:lnTo>
                <a:lnTo>
                  <a:pt x="886964" y="872490"/>
                </a:lnTo>
                <a:lnTo>
                  <a:pt x="853653" y="911860"/>
                </a:lnTo>
                <a:lnTo>
                  <a:pt x="815990" y="947419"/>
                </a:lnTo>
                <a:lnTo>
                  <a:pt x="774476" y="976630"/>
                </a:lnTo>
                <a:lnTo>
                  <a:pt x="729609" y="999490"/>
                </a:lnTo>
                <a:lnTo>
                  <a:pt x="681888" y="1017269"/>
                </a:lnTo>
                <a:lnTo>
                  <a:pt x="631812" y="1028700"/>
                </a:lnTo>
                <a:lnTo>
                  <a:pt x="579881" y="1032510"/>
                </a:lnTo>
                <a:lnTo>
                  <a:pt x="1007226" y="1032510"/>
                </a:lnTo>
                <a:lnTo>
                  <a:pt x="1008289" y="1031240"/>
                </a:lnTo>
                <a:lnTo>
                  <a:pt x="961390" y="974090"/>
                </a:lnTo>
                <a:lnTo>
                  <a:pt x="969256" y="963930"/>
                </a:lnTo>
                <a:lnTo>
                  <a:pt x="998614" y="923290"/>
                </a:lnTo>
                <a:lnTo>
                  <a:pt x="1011958" y="900430"/>
                </a:lnTo>
                <a:lnTo>
                  <a:pt x="1018278" y="890269"/>
                </a:lnTo>
                <a:lnTo>
                  <a:pt x="1024356" y="878840"/>
                </a:lnTo>
                <a:lnTo>
                  <a:pt x="1030187" y="867410"/>
                </a:lnTo>
                <a:lnTo>
                  <a:pt x="1035767" y="855980"/>
                </a:lnTo>
                <a:lnTo>
                  <a:pt x="1041089" y="843280"/>
                </a:lnTo>
                <a:lnTo>
                  <a:pt x="1046149" y="831850"/>
                </a:lnTo>
                <a:lnTo>
                  <a:pt x="1050942" y="820420"/>
                </a:lnTo>
                <a:lnTo>
                  <a:pt x="1055462" y="807720"/>
                </a:lnTo>
                <a:lnTo>
                  <a:pt x="1059705" y="796289"/>
                </a:lnTo>
                <a:lnTo>
                  <a:pt x="1063664" y="783589"/>
                </a:lnTo>
                <a:lnTo>
                  <a:pt x="1067335" y="770889"/>
                </a:lnTo>
                <a:lnTo>
                  <a:pt x="1142337" y="770889"/>
                </a:lnTo>
                <a:lnTo>
                  <a:pt x="1144477" y="760730"/>
                </a:lnTo>
                <a:lnTo>
                  <a:pt x="1146954" y="748030"/>
                </a:lnTo>
                <a:lnTo>
                  <a:pt x="1149228" y="736600"/>
                </a:lnTo>
                <a:lnTo>
                  <a:pt x="1154785" y="698500"/>
                </a:lnTo>
                <a:lnTo>
                  <a:pt x="1158337" y="660400"/>
                </a:lnTo>
                <a:lnTo>
                  <a:pt x="1159745" y="621030"/>
                </a:lnTo>
                <a:lnTo>
                  <a:pt x="1159763" y="582930"/>
                </a:lnTo>
                <a:lnTo>
                  <a:pt x="1086103" y="582930"/>
                </a:lnTo>
                <a:lnTo>
                  <a:pt x="1085331" y="568960"/>
                </a:lnTo>
                <a:lnTo>
                  <a:pt x="1081127" y="530860"/>
                </a:lnTo>
                <a:lnTo>
                  <a:pt x="1074196" y="492760"/>
                </a:lnTo>
                <a:lnTo>
                  <a:pt x="1071304" y="481330"/>
                </a:lnTo>
                <a:lnTo>
                  <a:pt x="1068128" y="468630"/>
                </a:lnTo>
                <a:lnTo>
                  <a:pt x="1064675" y="455930"/>
                </a:lnTo>
                <a:lnTo>
                  <a:pt x="1060950" y="443230"/>
                </a:lnTo>
                <a:lnTo>
                  <a:pt x="1056956" y="431800"/>
                </a:lnTo>
                <a:lnTo>
                  <a:pt x="1052700" y="419100"/>
                </a:lnTo>
                <a:lnTo>
                  <a:pt x="1048186" y="407670"/>
                </a:lnTo>
                <a:lnTo>
                  <a:pt x="1043419" y="396239"/>
                </a:lnTo>
                <a:lnTo>
                  <a:pt x="1038405" y="384810"/>
                </a:lnTo>
                <a:lnTo>
                  <a:pt x="1033148" y="372110"/>
                </a:lnTo>
                <a:lnTo>
                  <a:pt x="1027654" y="360680"/>
                </a:lnTo>
                <a:lnTo>
                  <a:pt x="1086103" y="317500"/>
                </a:lnTo>
                <a:lnTo>
                  <a:pt x="1079975" y="306070"/>
                </a:lnTo>
                <a:lnTo>
                  <a:pt x="1073667" y="294639"/>
                </a:lnTo>
                <a:lnTo>
                  <a:pt x="1067177" y="283210"/>
                </a:lnTo>
                <a:lnTo>
                  <a:pt x="1060501" y="271780"/>
                </a:lnTo>
                <a:lnTo>
                  <a:pt x="1053637" y="261620"/>
                </a:lnTo>
                <a:lnTo>
                  <a:pt x="1046581" y="250189"/>
                </a:lnTo>
                <a:lnTo>
                  <a:pt x="1039331" y="240030"/>
                </a:lnTo>
                <a:lnTo>
                  <a:pt x="1031883" y="229870"/>
                </a:lnTo>
                <a:lnTo>
                  <a:pt x="1024235" y="219710"/>
                </a:lnTo>
                <a:lnTo>
                  <a:pt x="1019327" y="213360"/>
                </a:lnTo>
                <a:lnTo>
                  <a:pt x="917955" y="213360"/>
                </a:lnTo>
                <a:lnTo>
                  <a:pt x="908470" y="204470"/>
                </a:lnTo>
                <a:lnTo>
                  <a:pt x="904318" y="200660"/>
                </a:lnTo>
                <a:close/>
              </a:path>
              <a:path w="1160145" h="1230629">
                <a:moveTo>
                  <a:pt x="1142337" y="770889"/>
                </a:moveTo>
                <a:lnTo>
                  <a:pt x="1067335" y="770889"/>
                </a:lnTo>
                <a:lnTo>
                  <a:pt x="1138936" y="784860"/>
                </a:lnTo>
                <a:lnTo>
                  <a:pt x="1141802" y="773430"/>
                </a:lnTo>
                <a:lnTo>
                  <a:pt x="1142337" y="770889"/>
                </a:lnTo>
                <a:close/>
              </a:path>
              <a:path w="1160145" h="1230629">
                <a:moveTo>
                  <a:pt x="22732" y="445770"/>
                </a:moveTo>
                <a:lnTo>
                  <a:pt x="22732" y="448310"/>
                </a:lnTo>
                <a:lnTo>
                  <a:pt x="19469" y="459739"/>
                </a:lnTo>
                <a:lnTo>
                  <a:pt x="16513" y="472439"/>
                </a:lnTo>
                <a:lnTo>
                  <a:pt x="9339" y="510539"/>
                </a:lnTo>
                <a:lnTo>
                  <a:pt x="3194" y="560070"/>
                </a:lnTo>
                <a:lnTo>
                  <a:pt x="646" y="598170"/>
                </a:lnTo>
                <a:lnTo>
                  <a:pt x="0" y="650239"/>
                </a:lnTo>
                <a:lnTo>
                  <a:pt x="71754" y="646430"/>
                </a:lnTo>
                <a:lnTo>
                  <a:pt x="190234" y="646430"/>
                </a:lnTo>
                <a:lnTo>
                  <a:pt x="189026" y="619760"/>
                </a:lnTo>
                <a:lnTo>
                  <a:pt x="189778" y="589280"/>
                </a:lnTo>
                <a:lnTo>
                  <a:pt x="192658" y="558800"/>
                </a:lnTo>
                <a:lnTo>
                  <a:pt x="197656" y="528320"/>
                </a:lnTo>
                <a:lnTo>
                  <a:pt x="204667" y="499110"/>
                </a:lnTo>
                <a:lnTo>
                  <a:pt x="213608" y="469900"/>
                </a:lnTo>
                <a:lnTo>
                  <a:pt x="217530" y="459739"/>
                </a:lnTo>
                <a:lnTo>
                  <a:pt x="94318" y="459739"/>
                </a:lnTo>
                <a:lnTo>
                  <a:pt x="22732" y="445770"/>
                </a:lnTo>
                <a:close/>
              </a:path>
              <a:path w="1160145" h="1230629">
                <a:moveTo>
                  <a:pt x="298450" y="78739"/>
                </a:moveTo>
                <a:lnTo>
                  <a:pt x="256071" y="105410"/>
                </a:lnTo>
                <a:lnTo>
                  <a:pt x="216096" y="137160"/>
                </a:lnTo>
                <a:lnTo>
                  <a:pt x="206502" y="144780"/>
                </a:lnTo>
                <a:lnTo>
                  <a:pt x="197074" y="153670"/>
                </a:lnTo>
                <a:lnTo>
                  <a:pt x="187815" y="162560"/>
                </a:lnTo>
                <a:lnTo>
                  <a:pt x="178729" y="171450"/>
                </a:lnTo>
                <a:lnTo>
                  <a:pt x="169819" y="181610"/>
                </a:lnTo>
                <a:lnTo>
                  <a:pt x="161087" y="190500"/>
                </a:lnTo>
                <a:lnTo>
                  <a:pt x="152538" y="200660"/>
                </a:lnTo>
                <a:lnTo>
                  <a:pt x="200278" y="256539"/>
                </a:lnTo>
                <a:lnTo>
                  <a:pt x="192135" y="266700"/>
                </a:lnTo>
                <a:lnTo>
                  <a:pt x="184256" y="276860"/>
                </a:lnTo>
                <a:lnTo>
                  <a:pt x="176643" y="287020"/>
                </a:lnTo>
                <a:lnTo>
                  <a:pt x="169294" y="297180"/>
                </a:lnTo>
                <a:lnTo>
                  <a:pt x="162211" y="308610"/>
                </a:lnTo>
                <a:lnTo>
                  <a:pt x="155393" y="318770"/>
                </a:lnTo>
                <a:lnTo>
                  <a:pt x="136533" y="353060"/>
                </a:lnTo>
                <a:lnTo>
                  <a:pt x="115107" y="398780"/>
                </a:lnTo>
                <a:lnTo>
                  <a:pt x="110416" y="411480"/>
                </a:lnTo>
                <a:lnTo>
                  <a:pt x="105992" y="422910"/>
                </a:lnTo>
                <a:lnTo>
                  <a:pt x="101834" y="435610"/>
                </a:lnTo>
                <a:lnTo>
                  <a:pt x="97943" y="447039"/>
                </a:lnTo>
                <a:lnTo>
                  <a:pt x="94318" y="459739"/>
                </a:lnTo>
                <a:lnTo>
                  <a:pt x="217530" y="459739"/>
                </a:lnTo>
                <a:lnTo>
                  <a:pt x="224395" y="441960"/>
                </a:lnTo>
                <a:lnTo>
                  <a:pt x="236946" y="416560"/>
                </a:lnTo>
                <a:lnTo>
                  <a:pt x="267001" y="367030"/>
                </a:lnTo>
                <a:lnTo>
                  <a:pt x="303104" y="322580"/>
                </a:lnTo>
                <a:lnTo>
                  <a:pt x="344586" y="284480"/>
                </a:lnTo>
                <a:lnTo>
                  <a:pt x="390778" y="252730"/>
                </a:lnTo>
                <a:lnTo>
                  <a:pt x="441011" y="227330"/>
                </a:lnTo>
                <a:lnTo>
                  <a:pt x="494616" y="210820"/>
                </a:lnTo>
                <a:lnTo>
                  <a:pt x="550923" y="201930"/>
                </a:lnTo>
                <a:lnTo>
                  <a:pt x="579881" y="200660"/>
                </a:lnTo>
                <a:lnTo>
                  <a:pt x="904318" y="200660"/>
                </a:lnTo>
                <a:lnTo>
                  <a:pt x="898783" y="195580"/>
                </a:lnTo>
                <a:lnTo>
                  <a:pt x="868571" y="171450"/>
                </a:lnTo>
                <a:lnTo>
                  <a:pt x="836753" y="149860"/>
                </a:lnTo>
                <a:lnTo>
                  <a:pt x="825816" y="142239"/>
                </a:lnTo>
                <a:lnTo>
                  <a:pt x="816941" y="137160"/>
                </a:lnTo>
                <a:lnTo>
                  <a:pt x="344199" y="137160"/>
                </a:lnTo>
                <a:lnTo>
                  <a:pt x="298450" y="78739"/>
                </a:lnTo>
                <a:close/>
              </a:path>
              <a:path w="1160145" h="1230629">
                <a:moveTo>
                  <a:pt x="973967" y="162560"/>
                </a:moveTo>
                <a:lnTo>
                  <a:pt x="917955" y="213360"/>
                </a:lnTo>
                <a:lnTo>
                  <a:pt x="1019327" y="213360"/>
                </a:lnTo>
                <a:lnTo>
                  <a:pt x="1016383" y="209550"/>
                </a:lnTo>
                <a:lnTo>
                  <a:pt x="1008325" y="199389"/>
                </a:lnTo>
                <a:lnTo>
                  <a:pt x="1000057" y="190500"/>
                </a:lnTo>
                <a:lnTo>
                  <a:pt x="991577" y="181610"/>
                </a:lnTo>
                <a:lnTo>
                  <a:pt x="982881" y="171450"/>
                </a:lnTo>
                <a:lnTo>
                  <a:pt x="973967" y="162560"/>
                </a:lnTo>
                <a:close/>
              </a:path>
              <a:path w="1160145" h="1230629">
                <a:moveTo>
                  <a:pt x="600645" y="0"/>
                </a:moveTo>
                <a:lnTo>
                  <a:pt x="547751" y="0"/>
                </a:lnTo>
                <a:lnTo>
                  <a:pt x="551561" y="76200"/>
                </a:lnTo>
                <a:lnTo>
                  <a:pt x="500950" y="81280"/>
                </a:lnTo>
                <a:lnTo>
                  <a:pt x="463376" y="88900"/>
                </a:lnTo>
                <a:lnTo>
                  <a:pt x="414305" y="104139"/>
                </a:lnTo>
                <a:lnTo>
                  <a:pt x="366994" y="124460"/>
                </a:lnTo>
                <a:lnTo>
                  <a:pt x="344199" y="137160"/>
                </a:lnTo>
                <a:lnTo>
                  <a:pt x="816941" y="137160"/>
                </a:lnTo>
                <a:lnTo>
                  <a:pt x="814723" y="135889"/>
                </a:lnTo>
                <a:lnTo>
                  <a:pt x="803479" y="130810"/>
                </a:lnTo>
                <a:lnTo>
                  <a:pt x="792091" y="124460"/>
                </a:lnTo>
                <a:lnTo>
                  <a:pt x="745205" y="104139"/>
                </a:lnTo>
                <a:lnTo>
                  <a:pt x="721041" y="96520"/>
                </a:lnTo>
                <a:lnTo>
                  <a:pt x="738504" y="24130"/>
                </a:lnTo>
                <a:lnTo>
                  <a:pt x="713883" y="16510"/>
                </a:lnTo>
                <a:lnTo>
                  <a:pt x="663916" y="6350"/>
                </a:lnTo>
                <a:lnTo>
                  <a:pt x="651312" y="5080"/>
                </a:lnTo>
                <a:lnTo>
                  <a:pt x="638676" y="2539"/>
                </a:lnTo>
                <a:lnTo>
                  <a:pt x="626015" y="1270"/>
                </a:lnTo>
                <a:lnTo>
                  <a:pt x="613336" y="1270"/>
                </a:lnTo>
                <a:lnTo>
                  <a:pt x="600645" y="0"/>
                </a:lnTo>
                <a:close/>
              </a:path>
            </a:pathLst>
          </a:custGeom>
          <a:solidFill>
            <a:srgbClr val="FFB11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10794328" y="3406965"/>
            <a:ext cx="816610" cy="866140"/>
          </a:xfrm>
          <a:custGeom>
            <a:avLst/>
            <a:gdLst/>
            <a:ahLst/>
            <a:cxnLst/>
            <a:rect l="l" t="t" r="r" b="b"/>
            <a:pathLst>
              <a:path w="816609" h="866139">
                <a:moveTo>
                  <a:pt x="685749" y="750570"/>
                </a:moveTo>
                <a:lnTo>
                  <a:pt x="204886" y="750570"/>
                </a:lnTo>
                <a:lnTo>
                  <a:pt x="215329" y="756920"/>
                </a:lnTo>
                <a:lnTo>
                  <a:pt x="226042" y="764540"/>
                </a:lnTo>
                <a:lnTo>
                  <a:pt x="237009" y="770890"/>
                </a:lnTo>
                <a:lnTo>
                  <a:pt x="248214" y="777240"/>
                </a:lnTo>
                <a:lnTo>
                  <a:pt x="271276" y="787400"/>
                </a:lnTo>
                <a:lnTo>
                  <a:pt x="295104" y="797560"/>
                </a:lnTo>
                <a:lnTo>
                  <a:pt x="293532" y="850900"/>
                </a:lnTo>
                <a:lnTo>
                  <a:pt x="297342" y="850900"/>
                </a:lnTo>
                <a:lnTo>
                  <a:pt x="309736" y="853440"/>
                </a:lnTo>
                <a:lnTo>
                  <a:pt x="322183" y="857250"/>
                </a:lnTo>
                <a:lnTo>
                  <a:pt x="347218" y="862330"/>
                </a:lnTo>
                <a:lnTo>
                  <a:pt x="385062" y="866140"/>
                </a:lnTo>
                <a:lnTo>
                  <a:pt x="427053" y="866140"/>
                </a:lnTo>
                <a:lnTo>
                  <a:pt x="440133" y="864870"/>
                </a:lnTo>
                <a:lnTo>
                  <a:pt x="452419" y="864870"/>
                </a:lnTo>
                <a:lnTo>
                  <a:pt x="464103" y="862330"/>
                </a:lnTo>
                <a:lnTo>
                  <a:pt x="475377" y="861060"/>
                </a:lnTo>
                <a:lnTo>
                  <a:pt x="486434" y="858520"/>
                </a:lnTo>
                <a:lnTo>
                  <a:pt x="478317" y="808990"/>
                </a:lnTo>
                <a:lnTo>
                  <a:pt x="490425" y="805180"/>
                </a:lnTo>
                <a:lnTo>
                  <a:pt x="502508" y="802640"/>
                </a:lnTo>
                <a:lnTo>
                  <a:pt x="514551" y="798830"/>
                </a:lnTo>
                <a:lnTo>
                  <a:pt x="526539" y="793750"/>
                </a:lnTo>
                <a:lnTo>
                  <a:pt x="538457" y="789940"/>
                </a:lnTo>
                <a:lnTo>
                  <a:pt x="562022" y="779780"/>
                </a:lnTo>
                <a:lnTo>
                  <a:pt x="573639" y="773430"/>
                </a:lnTo>
                <a:lnTo>
                  <a:pt x="661558" y="773430"/>
                </a:lnTo>
                <a:lnTo>
                  <a:pt x="668475" y="767080"/>
                </a:lnTo>
                <a:lnTo>
                  <a:pt x="677897" y="758190"/>
                </a:lnTo>
                <a:lnTo>
                  <a:pt x="685749" y="750570"/>
                </a:lnTo>
                <a:close/>
              </a:path>
              <a:path w="816609" h="866139">
                <a:moveTo>
                  <a:pt x="661558" y="773430"/>
                </a:moveTo>
                <a:lnTo>
                  <a:pt x="573639" y="773430"/>
                </a:lnTo>
                <a:lnTo>
                  <a:pt x="606587" y="812800"/>
                </a:lnTo>
                <a:lnTo>
                  <a:pt x="617524" y="805180"/>
                </a:lnTo>
                <a:lnTo>
                  <a:pt x="628216" y="798830"/>
                </a:lnTo>
                <a:lnTo>
                  <a:pt x="638660" y="791210"/>
                </a:lnTo>
                <a:lnTo>
                  <a:pt x="648853" y="783590"/>
                </a:lnTo>
                <a:lnTo>
                  <a:pt x="658792" y="775970"/>
                </a:lnTo>
                <a:lnTo>
                  <a:pt x="661558" y="773430"/>
                </a:lnTo>
                <a:close/>
              </a:path>
              <a:path w="816609" h="866139">
                <a:moveTo>
                  <a:pt x="16291" y="312420"/>
                </a:moveTo>
                <a:lnTo>
                  <a:pt x="16291" y="314960"/>
                </a:lnTo>
                <a:lnTo>
                  <a:pt x="12933" y="327660"/>
                </a:lnTo>
                <a:lnTo>
                  <a:pt x="9973" y="339090"/>
                </a:lnTo>
                <a:lnTo>
                  <a:pt x="3426" y="377190"/>
                </a:lnTo>
                <a:lnTo>
                  <a:pt x="35" y="422910"/>
                </a:lnTo>
                <a:lnTo>
                  <a:pt x="0" y="440690"/>
                </a:lnTo>
                <a:lnTo>
                  <a:pt x="336" y="452120"/>
                </a:lnTo>
                <a:lnTo>
                  <a:pt x="3493" y="490220"/>
                </a:lnTo>
                <a:lnTo>
                  <a:pt x="54010" y="504190"/>
                </a:lnTo>
                <a:lnTo>
                  <a:pt x="56593" y="516890"/>
                </a:lnTo>
                <a:lnTo>
                  <a:pt x="70043" y="566420"/>
                </a:lnTo>
                <a:lnTo>
                  <a:pt x="89884" y="612140"/>
                </a:lnTo>
                <a:lnTo>
                  <a:pt x="50327" y="641350"/>
                </a:lnTo>
                <a:lnTo>
                  <a:pt x="56332" y="654050"/>
                </a:lnTo>
                <a:lnTo>
                  <a:pt x="62665" y="665480"/>
                </a:lnTo>
                <a:lnTo>
                  <a:pt x="69320" y="675640"/>
                </a:lnTo>
                <a:lnTo>
                  <a:pt x="76289" y="687070"/>
                </a:lnTo>
                <a:lnTo>
                  <a:pt x="107195" y="727710"/>
                </a:lnTo>
                <a:lnTo>
                  <a:pt x="133372" y="755650"/>
                </a:lnTo>
                <a:lnTo>
                  <a:pt x="161928" y="781050"/>
                </a:lnTo>
                <a:lnTo>
                  <a:pt x="171945" y="788670"/>
                </a:lnTo>
                <a:lnTo>
                  <a:pt x="204886" y="750570"/>
                </a:lnTo>
                <a:lnTo>
                  <a:pt x="685749" y="750570"/>
                </a:lnTo>
                <a:lnTo>
                  <a:pt x="712933" y="721360"/>
                </a:lnTo>
                <a:lnTo>
                  <a:pt x="735399" y="692150"/>
                </a:lnTo>
                <a:lnTo>
                  <a:pt x="396097" y="692150"/>
                </a:lnTo>
                <a:lnTo>
                  <a:pt x="383434" y="690880"/>
                </a:lnTo>
                <a:lnTo>
                  <a:pt x="345851" y="683260"/>
                </a:lnTo>
                <a:lnTo>
                  <a:pt x="294701" y="661670"/>
                </a:lnTo>
                <a:lnTo>
                  <a:pt x="250683" y="631190"/>
                </a:lnTo>
                <a:lnTo>
                  <a:pt x="214762" y="590550"/>
                </a:lnTo>
                <a:lnTo>
                  <a:pt x="187907" y="543560"/>
                </a:lnTo>
                <a:lnTo>
                  <a:pt x="171085" y="491490"/>
                </a:lnTo>
                <a:lnTo>
                  <a:pt x="165262" y="435610"/>
                </a:lnTo>
                <a:lnTo>
                  <a:pt x="165618" y="422910"/>
                </a:lnTo>
                <a:lnTo>
                  <a:pt x="170433" y="384810"/>
                </a:lnTo>
                <a:lnTo>
                  <a:pt x="184442" y="337820"/>
                </a:lnTo>
                <a:lnTo>
                  <a:pt x="190908" y="322580"/>
                </a:lnTo>
                <a:lnTo>
                  <a:pt x="64469" y="322580"/>
                </a:lnTo>
                <a:lnTo>
                  <a:pt x="16291" y="312420"/>
                </a:lnTo>
                <a:close/>
              </a:path>
              <a:path w="816609" h="866139">
                <a:moveTo>
                  <a:pt x="736711" y="176530"/>
                </a:moveTo>
                <a:lnTo>
                  <a:pt x="421309" y="176530"/>
                </a:lnTo>
                <a:lnTo>
                  <a:pt x="433773" y="177800"/>
                </a:lnTo>
                <a:lnTo>
                  <a:pt x="471282" y="185420"/>
                </a:lnTo>
                <a:lnTo>
                  <a:pt x="516924" y="204470"/>
                </a:lnTo>
                <a:lnTo>
                  <a:pt x="557070" y="232410"/>
                </a:lnTo>
                <a:lnTo>
                  <a:pt x="590981" y="266700"/>
                </a:lnTo>
                <a:lnTo>
                  <a:pt x="617917" y="307340"/>
                </a:lnTo>
                <a:lnTo>
                  <a:pt x="637138" y="351790"/>
                </a:lnTo>
                <a:lnTo>
                  <a:pt x="647905" y="401320"/>
                </a:lnTo>
                <a:lnTo>
                  <a:pt x="649902" y="439420"/>
                </a:lnTo>
                <a:lnTo>
                  <a:pt x="649664" y="447040"/>
                </a:lnTo>
                <a:lnTo>
                  <a:pt x="644834" y="485140"/>
                </a:lnTo>
                <a:lnTo>
                  <a:pt x="631069" y="532130"/>
                </a:lnTo>
                <a:lnTo>
                  <a:pt x="607693" y="579120"/>
                </a:lnTo>
                <a:lnTo>
                  <a:pt x="577310" y="618490"/>
                </a:lnTo>
                <a:lnTo>
                  <a:pt x="541069" y="650240"/>
                </a:lnTo>
                <a:lnTo>
                  <a:pt x="500124" y="673100"/>
                </a:lnTo>
                <a:lnTo>
                  <a:pt x="440200" y="690880"/>
                </a:lnTo>
                <a:lnTo>
                  <a:pt x="424552" y="692150"/>
                </a:lnTo>
                <a:lnTo>
                  <a:pt x="735399" y="692150"/>
                </a:lnTo>
                <a:lnTo>
                  <a:pt x="736339" y="690880"/>
                </a:lnTo>
                <a:lnTo>
                  <a:pt x="743579" y="679450"/>
                </a:lnTo>
                <a:lnTo>
                  <a:pt x="706536" y="647700"/>
                </a:lnTo>
                <a:lnTo>
                  <a:pt x="713087" y="636270"/>
                </a:lnTo>
                <a:lnTo>
                  <a:pt x="736139" y="591820"/>
                </a:lnTo>
                <a:lnTo>
                  <a:pt x="740968" y="579120"/>
                </a:lnTo>
                <a:lnTo>
                  <a:pt x="745365" y="567690"/>
                </a:lnTo>
                <a:lnTo>
                  <a:pt x="749300" y="554990"/>
                </a:lnTo>
                <a:lnTo>
                  <a:pt x="752743" y="543560"/>
                </a:lnTo>
                <a:lnTo>
                  <a:pt x="803306" y="543560"/>
                </a:lnTo>
                <a:lnTo>
                  <a:pt x="811045" y="504190"/>
                </a:lnTo>
                <a:lnTo>
                  <a:pt x="815220" y="466090"/>
                </a:lnTo>
                <a:lnTo>
                  <a:pt x="816282" y="440690"/>
                </a:lnTo>
                <a:lnTo>
                  <a:pt x="816243" y="426720"/>
                </a:lnTo>
                <a:lnTo>
                  <a:pt x="812574" y="378460"/>
                </a:lnTo>
                <a:lnTo>
                  <a:pt x="809774" y="360680"/>
                </a:lnTo>
                <a:lnTo>
                  <a:pt x="761273" y="360680"/>
                </a:lnTo>
                <a:lnTo>
                  <a:pt x="755831" y="336550"/>
                </a:lnTo>
                <a:lnTo>
                  <a:pt x="749150" y="312420"/>
                </a:lnTo>
                <a:lnTo>
                  <a:pt x="745274" y="299720"/>
                </a:lnTo>
                <a:lnTo>
                  <a:pt x="741004" y="288290"/>
                </a:lnTo>
                <a:lnTo>
                  <a:pt x="736312" y="276860"/>
                </a:lnTo>
                <a:lnTo>
                  <a:pt x="731170" y="264160"/>
                </a:lnTo>
                <a:lnTo>
                  <a:pt x="725550" y="252730"/>
                </a:lnTo>
                <a:lnTo>
                  <a:pt x="764956" y="224790"/>
                </a:lnTo>
                <a:lnTo>
                  <a:pt x="758987" y="213360"/>
                </a:lnTo>
                <a:lnTo>
                  <a:pt x="752691" y="201930"/>
                </a:lnTo>
                <a:lnTo>
                  <a:pt x="746070" y="190500"/>
                </a:lnTo>
                <a:lnTo>
                  <a:pt x="739130" y="180339"/>
                </a:lnTo>
                <a:lnTo>
                  <a:pt x="736711" y="176530"/>
                </a:lnTo>
                <a:close/>
              </a:path>
              <a:path w="816609" h="866139">
                <a:moveTo>
                  <a:pt x="803306" y="543560"/>
                </a:moveTo>
                <a:lnTo>
                  <a:pt x="752743" y="543560"/>
                </a:lnTo>
                <a:lnTo>
                  <a:pt x="800897" y="553720"/>
                </a:lnTo>
                <a:lnTo>
                  <a:pt x="803306" y="543560"/>
                </a:lnTo>
                <a:close/>
              </a:path>
              <a:path w="816609" h="866139">
                <a:moveTo>
                  <a:pt x="808390" y="353060"/>
                </a:moveTo>
                <a:lnTo>
                  <a:pt x="761273" y="360680"/>
                </a:lnTo>
                <a:lnTo>
                  <a:pt x="809774" y="360680"/>
                </a:lnTo>
                <a:lnTo>
                  <a:pt x="808390" y="353060"/>
                </a:lnTo>
                <a:close/>
              </a:path>
              <a:path w="816609" h="866139">
                <a:moveTo>
                  <a:pt x="210601" y="54610"/>
                </a:moveTo>
                <a:lnTo>
                  <a:pt x="168295" y="82550"/>
                </a:lnTo>
                <a:lnTo>
                  <a:pt x="129848" y="115570"/>
                </a:lnTo>
                <a:lnTo>
                  <a:pt x="103539" y="143510"/>
                </a:lnTo>
                <a:lnTo>
                  <a:pt x="79388" y="173989"/>
                </a:lnTo>
                <a:lnTo>
                  <a:pt x="71816" y="185420"/>
                </a:lnTo>
                <a:lnTo>
                  <a:pt x="110652" y="218440"/>
                </a:lnTo>
                <a:lnTo>
                  <a:pt x="103619" y="229870"/>
                </a:lnTo>
                <a:lnTo>
                  <a:pt x="80417" y="274320"/>
                </a:lnTo>
                <a:lnTo>
                  <a:pt x="64469" y="322580"/>
                </a:lnTo>
                <a:lnTo>
                  <a:pt x="190908" y="322580"/>
                </a:lnTo>
                <a:lnTo>
                  <a:pt x="191447" y="321310"/>
                </a:lnTo>
                <a:lnTo>
                  <a:pt x="199284" y="306070"/>
                </a:lnTo>
                <a:lnTo>
                  <a:pt x="227423" y="264160"/>
                </a:lnTo>
                <a:lnTo>
                  <a:pt x="261758" y="229870"/>
                </a:lnTo>
                <a:lnTo>
                  <a:pt x="301326" y="203200"/>
                </a:lnTo>
                <a:lnTo>
                  <a:pt x="345165" y="185420"/>
                </a:lnTo>
                <a:lnTo>
                  <a:pt x="408594" y="176530"/>
                </a:lnTo>
                <a:lnTo>
                  <a:pt x="736711" y="176530"/>
                </a:lnTo>
                <a:lnTo>
                  <a:pt x="731872" y="168910"/>
                </a:lnTo>
                <a:lnTo>
                  <a:pt x="724301" y="158750"/>
                </a:lnTo>
                <a:lnTo>
                  <a:pt x="716421" y="148589"/>
                </a:lnTo>
                <a:lnTo>
                  <a:pt x="708233" y="139700"/>
                </a:lnTo>
                <a:lnTo>
                  <a:pt x="699743" y="129539"/>
                </a:lnTo>
                <a:lnTo>
                  <a:pt x="690953" y="120650"/>
                </a:lnTo>
                <a:lnTo>
                  <a:pt x="687059" y="116839"/>
                </a:lnTo>
                <a:lnTo>
                  <a:pt x="610397" y="116839"/>
                </a:lnTo>
                <a:lnTo>
                  <a:pt x="600053" y="109220"/>
                </a:lnTo>
                <a:lnTo>
                  <a:pt x="589335" y="102870"/>
                </a:lnTo>
                <a:lnTo>
                  <a:pt x="578292" y="96520"/>
                </a:lnTo>
                <a:lnTo>
                  <a:pt x="571499" y="92710"/>
                </a:lnTo>
                <a:lnTo>
                  <a:pt x="244842" y="92710"/>
                </a:lnTo>
                <a:lnTo>
                  <a:pt x="210601" y="54610"/>
                </a:lnTo>
                <a:close/>
              </a:path>
              <a:path w="816609" h="866139">
                <a:moveTo>
                  <a:pt x="642628" y="78739"/>
                </a:moveTo>
                <a:lnTo>
                  <a:pt x="610397" y="116839"/>
                </a:lnTo>
                <a:lnTo>
                  <a:pt x="687059" y="116839"/>
                </a:lnTo>
                <a:lnTo>
                  <a:pt x="652864" y="86360"/>
                </a:lnTo>
                <a:lnTo>
                  <a:pt x="642628" y="78739"/>
                </a:lnTo>
                <a:close/>
              </a:path>
              <a:path w="816609" h="866139">
                <a:moveTo>
                  <a:pt x="432016" y="0"/>
                </a:moveTo>
                <a:lnTo>
                  <a:pt x="395294" y="0"/>
                </a:lnTo>
                <a:lnTo>
                  <a:pt x="382635" y="1270"/>
                </a:lnTo>
                <a:lnTo>
                  <a:pt x="369990" y="1270"/>
                </a:lnTo>
                <a:lnTo>
                  <a:pt x="357365" y="3810"/>
                </a:lnTo>
                <a:lnTo>
                  <a:pt x="344768" y="5080"/>
                </a:lnTo>
                <a:lnTo>
                  <a:pt x="332204" y="7620"/>
                </a:lnTo>
                <a:lnTo>
                  <a:pt x="340649" y="58420"/>
                </a:lnTo>
                <a:lnTo>
                  <a:pt x="327997" y="60960"/>
                </a:lnTo>
                <a:lnTo>
                  <a:pt x="279157" y="76200"/>
                </a:lnTo>
                <a:lnTo>
                  <a:pt x="256028" y="86360"/>
                </a:lnTo>
                <a:lnTo>
                  <a:pt x="244842" y="92710"/>
                </a:lnTo>
                <a:lnTo>
                  <a:pt x="571499" y="92710"/>
                </a:lnTo>
                <a:lnTo>
                  <a:pt x="566970" y="90170"/>
                </a:lnTo>
                <a:lnTo>
                  <a:pt x="519834" y="69850"/>
                </a:lnTo>
                <a:lnTo>
                  <a:pt x="521751" y="16510"/>
                </a:lnTo>
                <a:lnTo>
                  <a:pt x="519846" y="16510"/>
                </a:lnTo>
                <a:lnTo>
                  <a:pt x="507412" y="12700"/>
                </a:lnTo>
                <a:lnTo>
                  <a:pt x="457248" y="2539"/>
                </a:lnTo>
                <a:lnTo>
                  <a:pt x="43201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11978640" y="2660157"/>
            <a:ext cx="213360" cy="0"/>
          </a:xfrm>
          <a:custGeom>
            <a:avLst/>
            <a:gdLst/>
            <a:ahLst/>
            <a:cxnLst/>
            <a:rect l="l" t="t" r="r" b="b"/>
            <a:pathLst>
              <a:path w="213359">
                <a:moveTo>
                  <a:pt x="0" y="0"/>
                </a:moveTo>
                <a:lnTo>
                  <a:pt x="213359" y="0"/>
                </a:lnTo>
              </a:path>
            </a:pathLst>
          </a:custGeom>
          <a:ln w="51530">
            <a:solidFill>
              <a:srgbClr val="FFB11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11978640" y="2832369"/>
            <a:ext cx="213360" cy="0"/>
          </a:xfrm>
          <a:custGeom>
            <a:avLst/>
            <a:gdLst/>
            <a:ahLst/>
            <a:cxnLst/>
            <a:rect l="l" t="t" r="r" b="b"/>
            <a:pathLst>
              <a:path w="213359">
                <a:moveTo>
                  <a:pt x="0" y="0"/>
                </a:moveTo>
                <a:lnTo>
                  <a:pt x="213359" y="0"/>
                </a:lnTo>
              </a:path>
            </a:pathLst>
          </a:custGeom>
          <a:ln w="51530">
            <a:solidFill>
              <a:srgbClr val="FFB11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11978640" y="3006089"/>
            <a:ext cx="213360" cy="0"/>
          </a:xfrm>
          <a:custGeom>
            <a:avLst/>
            <a:gdLst/>
            <a:ahLst/>
            <a:cxnLst/>
            <a:rect l="l" t="t" r="r" b="b"/>
            <a:pathLst>
              <a:path w="213359">
                <a:moveTo>
                  <a:pt x="0" y="0"/>
                </a:moveTo>
                <a:lnTo>
                  <a:pt x="213359" y="0"/>
                </a:lnTo>
              </a:path>
            </a:pathLst>
          </a:custGeom>
          <a:ln w="5156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11978640" y="3352053"/>
            <a:ext cx="213360" cy="0"/>
          </a:xfrm>
          <a:custGeom>
            <a:avLst/>
            <a:gdLst/>
            <a:ahLst/>
            <a:cxnLst/>
            <a:rect l="l" t="t" r="r" b="b"/>
            <a:pathLst>
              <a:path w="213359">
                <a:moveTo>
                  <a:pt x="0" y="0"/>
                </a:moveTo>
                <a:lnTo>
                  <a:pt x="213359" y="0"/>
                </a:lnTo>
              </a:path>
            </a:pathLst>
          </a:custGeom>
          <a:ln w="51530">
            <a:solidFill>
              <a:srgbClr val="FFB11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11978640" y="3525789"/>
            <a:ext cx="213360" cy="0"/>
          </a:xfrm>
          <a:custGeom>
            <a:avLst/>
            <a:gdLst/>
            <a:ahLst/>
            <a:cxnLst/>
            <a:rect l="l" t="t" r="r" b="b"/>
            <a:pathLst>
              <a:path w="213359">
                <a:moveTo>
                  <a:pt x="0" y="0"/>
                </a:moveTo>
                <a:lnTo>
                  <a:pt x="213359" y="0"/>
                </a:lnTo>
              </a:path>
            </a:pathLst>
          </a:custGeom>
          <a:ln w="51530">
            <a:solidFill>
              <a:srgbClr val="FFB11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11978640" y="3870213"/>
            <a:ext cx="213360" cy="0"/>
          </a:xfrm>
          <a:custGeom>
            <a:avLst/>
            <a:gdLst/>
            <a:ahLst/>
            <a:cxnLst/>
            <a:rect l="l" t="t" r="r" b="b"/>
            <a:pathLst>
              <a:path w="213359">
                <a:moveTo>
                  <a:pt x="0" y="0"/>
                </a:moveTo>
                <a:lnTo>
                  <a:pt x="213359" y="0"/>
                </a:lnTo>
              </a:path>
            </a:pathLst>
          </a:custGeom>
          <a:ln w="5153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11978640" y="4042425"/>
            <a:ext cx="213360" cy="0"/>
          </a:xfrm>
          <a:custGeom>
            <a:avLst/>
            <a:gdLst/>
            <a:ahLst/>
            <a:cxnLst/>
            <a:rect l="l" t="t" r="r" b="b"/>
            <a:pathLst>
              <a:path w="213359">
                <a:moveTo>
                  <a:pt x="0" y="0"/>
                </a:moveTo>
                <a:lnTo>
                  <a:pt x="213359" y="0"/>
                </a:lnTo>
              </a:path>
            </a:pathLst>
          </a:custGeom>
          <a:ln w="51530">
            <a:solidFill>
              <a:srgbClr val="FFB11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11978640" y="4388373"/>
            <a:ext cx="213360" cy="0"/>
          </a:xfrm>
          <a:custGeom>
            <a:avLst/>
            <a:gdLst/>
            <a:ahLst/>
            <a:cxnLst/>
            <a:rect l="l" t="t" r="r" b="b"/>
            <a:pathLst>
              <a:path w="213359">
                <a:moveTo>
                  <a:pt x="0" y="0"/>
                </a:moveTo>
                <a:lnTo>
                  <a:pt x="213359" y="0"/>
                </a:lnTo>
              </a:path>
            </a:pathLst>
          </a:custGeom>
          <a:ln w="51530">
            <a:solidFill>
              <a:srgbClr val="FFB11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9587483" y="2660157"/>
            <a:ext cx="2106295" cy="0"/>
          </a:xfrm>
          <a:custGeom>
            <a:avLst/>
            <a:gdLst/>
            <a:ahLst/>
            <a:cxnLst/>
            <a:rect l="l" t="t" r="r" b="b"/>
            <a:pathLst>
              <a:path w="2106295">
                <a:moveTo>
                  <a:pt x="0" y="0"/>
                </a:moveTo>
                <a:lnTo>
                  <a:pt x="2106168" y="0"/>
                </a:lnTo>
              </a:path>
            </a:pathLst>
          </a:custGeom>
          <a:ln w="51530">
            <a:solidFill>
              <a:srgbClr val="FFB11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9587483" y="2832369"/>
            <a:ext cx="2106295" cy="0"/>
          </a:xfrm>
          <a:custGeom>
            <a:avLst/>
            <a:gdLst/>
            <a:ahLst/>
            <a:cxnLst/>
            <a:rect l="l" t="t" r="r" b="b"/>
            <a:pathLst>
              <a:path w="2106295">
                <a:moveTo>
                  <a:pt x="0" y="0"/>
                </a:moveTo>
                <a:lnTo>
                  <a:pt x="2106168" y="0"/>
                </a:lnTo>
              </a:path>
            </a:pathLst>
          </a:custGeom>
          <a:ln w="51530">
            <a:solidFill>
              <a:srgbClr val="FFB11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9587483" y="3179857"/>
            <a:ext cx="1417320" cy="0"/>
          </a:xfrm>
          <a:custGeom>
            <a:avLst/>
            <a:gdLst/>
            <a:ahLst/>
            <a:cxnLst/>
            <a:rect l="l" t="t" r="r" b="b"/>
            <a:pathLst>
              <a:path w="1417320">
                <a:moveTo>
                  <a:pt x="0" y="0"/>
                </a:moveTo>
                <a:lnTo>
                  <a:pt x="1417320" y="0"/>
                </a:lnTo>
              </a:path>
            </a:pathLst>
          </a:custGeom>
          <a:ln w="51498">
            <a:solidFill>
              <a:srgbClr val="FFB11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12120371" y="2286063"/>
            <a:ext cx="71755" cy="151130"/>
          </a:xfrm>
          <a:custGeom>
            <a:avLst/>
            <a:gdLst/>
            <a:ahLst/>
            <a:cxnLst/>
            <a:rect l="l" t="t" r="r" b="b"/>
            <a:pathLst>
              <a:path w="71754" h="151130">
                <a:moveTo>
                  <a:pt x="0" y="150812"/>
                </a:moveTo>
                <a:lnTo>
                  <a:pt x="71627" y="150812"/>
                </a:lnTo>
                <a:lnTo>
                  <a:pt x="71627" y="0"/>
                </a:lnTo>
                <a:lnTo>
                  <a:pt x="0" y="0"/>
                </a:lnTo>
                <a:lnTo>
                  <a:pt x="0" y="150812"/>
                </a:lnTo>
                <a:close/>
              </a:path>
            </a:pathLst>
          </a:custGeom>
          <a:solidFill>
            <a:srgbClr val="FFB11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10207752" y="2286063"/>
            <a:ext cx="864235" cy="151130"/>
          </a:xfrm>
          <a:custGeom>
            <a:avLst/>
            <a:gdLst/>
            <a:ahLst/>
            <a:cxnLst/>
            <a:rect l="l" t="t" r="r" b="b"/>
            <a:pathLst>
              <a:path w="864234" h="151130">
                <a:moveTo>
                  <a:pt x="0" y="150812"/>
                </a:moveTo>
                <a:lnTo>
                  <a:pt x="864082" y="150812"/>
                </a:lnTo>
                <a:lnTo>
                  <a:pt x="864082" y="0"/>
                </a:lnTo>
                <a:lnTo>
                  <a:pt x="0" y="0"/>
                </a:lnTo>
                <a:lnTo>
                  <a:pt x="0" y="150812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11158728" y="2209863"/>
            <a:ext cx="285115" cy="303530"/>
          </a:xfrm>
          <a:custGeom>
            <a:avLst/>
            <a:gdLst/>
            <a:ahLst/>
            <a:cxnLst/>
            <a:rect l="l" t="t" r="r" b="b"/>
            <a:pathLst>
              <a:path w="285115" h="303530">
                <a:moveTo>
                  <a:pt x="0" y="303212"/>
                </a:moveTo>
                <a:lnTo>
                  <a:pt x="284924" y="303212"/>
                </a:lnTo>
                <a:lnTo>
                  <a:pt x="284924" y="0"/>
                </a:lnTo>
                <a:lnTo>
                  <a:pt x="0" y="0"/>
                </a:lnTo>
                <a:lnTo>
                  <a:pt x="0" y="303212"/>
                </a:lnTo>
                <a:close/>
              </a:path>
            </a:pathLst>
          </a:custGeom>
          <a:solidFill>
            <a:srgbClr val="FFB11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10572503" y="2021713"/>
            <a:ext cx="1619885" cy="50165"/>
          </a:xfrm>
          <a:custGeom>
            <a:avLst/>
            <a:gdLst/>
            <a:ahLst/>
            <a:cxnLst/>
            <a:rect l="l" t="t" r="r" b="b"/>
            <a:pathLst>
              <a:path w="1619884" h="50164">
                <a:moveTo>
                  <a:pt x="1619496" y="0"/>
                </a:moveTo>
                <a:lnTo>
                  <a:pt x="23995" y="0"/>
                </a:lnTo>
                <a:lnTo>
                  <a:pt x="11318" y="3272"/>
                </a:lnTo>
                <a:lnTo>
                  <a:pt x="3319" y="11574"/>
                </a:lnTo>
                <a:lnTo>
                  <a:pt x="0" y="22629"/>
                </a:lnTo>
                <a:lnTo>
                  <a:pt x="1358" y="34160"/>
                </a:lnTo>
                <a:lnTo>
                  <a:pt x="7395" y="43893"/>
                </a:lnTo>
                <a:lnTo>
                  <a:pt x="18111" y="49551"/>
                </a:lnTo>
                <a:lnTo>
                  <a:pt x="1619496" y="50154"/>
                </a:lnTo>
                <a:lnTo>
                  <a:pt x="1619496" y="0"/>
                </a:lnTo>
                <a:close/>
              </a:path>
            </a:pathLst>
          </a:custGeom>
          <a:solidFill>
            <a:srgbClr val="FFB11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8467343" y="259079"/>
            <a:ext cx="2491740" cy="775335"/>
          </a:xfrm>
          <a:custGeom>
            <a:avLst/>
            <a:gdLst/>
            <a:ahLst/>
            <a:cxnLst/>
            <a:rect l="l" t="t" r="r" b="b"/>
            <a:pathLst>
              <a:path w="2491740" h="775335">
                <a:moveTo>
                  <a:pt x="2353945" y="14097"/>
                </a:moveTo>
                <a:lnTo>
                  <a:pt x="2353945" y="74295"/>
                </a:lnTo>
                <a:lnTo>
                  <a:pt x="234060" y="74295"/>
                </a:lnTo>
                <a:lnTo>
                  <a:pt x="214741" y="75113"/>
                </a:lnTo>
                <a:lnTo>
                  <a:pt x="159731" y="86894"/>
                </a:lnTo>
                <a:lnTo>
                  <a:pt x="110365" y="111366"/>
                </a:lnTo>
                <a:lnTo>
                  <a:pt x="68214" y="146859"/>
                </a:lnTo>
                <a:lnTo>
                  <a:pt x="34851" y="191705"/>
                </a:lnTo>
                <a:lnTo>
                  <a:pt x="11845" y="244235"/>
                </a:lnTo>
                <a:lnTo>
                  <a:pt x="3038" y="282699"/>
                </a:lnTo>
                <a:lnTo>
                  <a:pt x="76" y="321310"/>
                </a:lnTo>
                <a:lnTo>
                  <a:pt x="0" y="753110"/>
                </a:lnTo>
                <a:lnTo>
                  <a:pt x="4149" y="765867"/>
                </a:lnTo>
                <a:lnTo>
                  <a:pt x="14707" y="774980"/>
                </a:lnTo>
                <a:lnTo>
                  <a:pt x="32027" y="773485"/>
                </a:lnTo>
                <a:lnTo>
                  <a:pt x="42573" y="766485"/>
                </a:lnTo>
                <a:lnTo>
                  <a:pt x="47006" y="756376"/>
                </a:lnTo>
                <a:lnTo>
                  <a:pt x="47244" y="321310"/>
                </a:lnTo>
                <a:lnTo>
                  <a:pt x="47859" y="305201"/>
                </a:lnTo>
                <a:lnTo>
                  <a:pt x="56712" y="259202"/>
                </a:lnTo>
                <a:lnTo>
                  <a:pt x="75094" y="217768"/>
                </a:lnTo>
                <a:lnTo>
                  <a:pt x="101742" y="182276"/>
                </a:lnTo>
                <a:lnTo>
                  <a:pt x="135395" y="154105"/>
                </a:lnTo>
                <a:lnTo>
                  <a:pt x="174788" y="134634"/>
                </a:lnTo>
                <a:lnTo>
                  <a:pt x="218660" y="125240"/>
                </a:lnTo>
                <a:lnTo>
                  <a:pt x="234060" y="124587"/>
                </a:lnTo>
                <a:lnTo>
                  <a:pt x="2452310" y="124587"/>
                </a:lnTo>
                <a:lnTo>
                  <a:pt x="2491739" y="100457"/>
                </a:lnTo>
                <a:lnTo>
                  <a:pt x="2353945" y="14097"/>
                </a:lnTo>
                <a:close/>
              </a:path>
              <a:path w="2491740" h="775335">
                <a:moveTo>
                  <a:pt x="885316" y="124587"/>
                </a:moveTo>
                <a:lnTo>
                  <a:pt x="698373" y="124587"/>
                </a:lnTo>
                <a:lnTo>
                  <a:pt x="698373" y="200787"/>
                </a:lnTo>
                <a:lnTo>
                  <a:pt x="885316" y="200787"/>
                </a:lnTo>
                <a:lnTo>
                  <a:pt x="885316" y="124587"/>
                </a:lnTo>
                <a:close/>
              </a:path>
              <a:path w="2491740" h="775335">
                <a:moveTo>
                  <a:pt x="2452310" y="124587"/>
                </a:moveTo>
                <a:lnTo>
                  <a:pt x="2353945" y="124587"/>
                </a:lnTo>
                <a:lnTo>
                  <a:pt x="2353945" y="184785"/>
                </a:lnTo>
                <a:lnTo>
                  <a:pt x="2452310" y="124587"/>
                </a:lnTo>
                <a:close/>
              </a:path>
              <a:path w="2491740" h="775335">
                <a:moveTo>
                  <a:pt x="885316" y="0"/>
                </a:moveTo>
                <a:lnTo>
                  <a:pt x="698373" y="0"/>
                </a:lnTo>
                <a:lnTo>
                  <a:pt x="698373" y="74295"/>
                </a:lnTo>
                <a:lnTo>
                  <a:pt x="885316" y="74295"/>
                </a:lnTo>
                <a:lnTo>
                  <a:pt x="88531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7962900" y="684276"/>
            <a:ext cx="161925" cy="396240"/>
          </a:xfrm>
          <a:custGeom>
            <a:avLst/>
            <a:gdLst/>
            <a:ahLst/>
            <a:cxnLst/>
            <a:rect l="l" t="t" r="r" b="b"/>
            <a:pathLst>
              <a:path w="161925" h="396240">
                <a:moveTo>
                  <a:pt x="104521" y="148844"/>
                </a:moveTo>
                <a:lnTo>
                  <a:pt x="57023" y="148844"/>
                </a:lnTo>
                <a:lnTo>
                  <a:pt x="57023" y="372110"/>
                </a:lnTo>
                <a:lnTo>
                  <a:pt x="61139" y="387382"/>
                </a:lnTo>
                <a:lnTo>
                  <a:pt x="71246" y="395852"/>
                </a:lnTo>
                <a:lnTo>
                  <a:pt x="87615" y="394882"/>
                </a:lnTo>
                <a:lnTo>
                  <a:pt x="98652" y="388783"/>
                </a:lnTo>
                <a:lnTo>
                  <a:pt x="104029" y="377826"/>
                </a:lnTo>
                <a:lnTo>
                  <a:pt x="104521" y="148844"/>
                </a:lnTo>
                <a:close/>
              </a:path>
              <a:path w="161925" h="396240">
                <a:moveTo>
                  <a:pt x="79882" y="0"/>
                </a:moveTo>
                <a:lnTo>
                  <a:pt x="0" y="148844"/>
                </a:lnTo>
                <a:lnTo>
                  <a:pt x="161544" y="148844"/>
                </a:lnTo>
                <a:lnTo>
                  <a:pt x="79882" y="0"/>
                </a:lnTo>
                <a:close/>
              </a:path>
            </a:pathLst>
          </a:custGeom>
          <a:solidFill>
            <a:srgbClr val="FFB11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8980931" y="4776215"/>
            <a:ext cx="160020" cy="398145"/>
          </a:xfrm>
          <a:custGeom>
            <a:avLst/>
            <a:gdLst/>
            <a:ahLst/>
            <a:cxnLst/>
            <a:rect l="l" t="t" r="r" b="b"/>
            <a:pathLst>
              <a:path w="160020" h="398145">
                <a:moveTo>
                  <a:pt x="160020" y="249046"/>
                </a:moveTo>
                <a:lnTo>
                  <a:pt x="0" y="249046"/>
                </a:lnTo>
                <a:lnTo>
                  <a:pt x="80899" y="397763"/>
                </a:lnTo>
                <a:lnTo>
                  <a:pt x="160020" y="249046"/>
                </a:lnTo>
                <a:close/>
              </a:path>
              <a:path w="160020" h="398145">
                <a:moveTo>
                  <a:pt x="80899" y="0"/>
                </a:moveTo>
                <a:lnTo>
                  <a:pt x="68062" y="4115"/>
                </a:lnTo>
                <a:lnTo>
                  <a:pt x="59130" y="14662"/>
                </a:lnTo>
                <a:lnTo>
                  <a:pt x="56515" y="249046"/>
                </a:lnTo>
                <a:lnTo>
                  <a:pt x="103504" y="249046"/>
                </a:lnTo>
                <a:lnTo>
                  <a:pt x="103504" y="26161"/>
                </a:lnTo>
                <a:lnTo>
                  <a:pt x="99490" y="11947"/>
                </a:lnTo>
                <a:lnTo>
                  <a:pt x="89686" y="2361"/>
                </a:lnTo>
                <a:lnTo>
                  <a:pt x="80899" y="0"/>
                </a:lnTo>
                <a:close/>
              </a:path>
            </a:pathLst>
          </a:custGeom>
          <a:solidFill>
            <a:srgbClr val="FFB11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8188452" y="684276"/>
            <a:ext cx="158750" cy="396240"/>
          </a:xfrm>
          <a:custGeom>
            <a:avLst/>
            <a:gdLst/>
            <a:ahLst/>
            <a:cxnLst/>
            <a:rect l="l" t="t" r="r" b="b"/>
            <a:pathLst>
              <a:path w="158750" h="396240">
                <a:moveTo>
                  <a:pt x="101853" y="148844"/>
                </a:moveTo>
                <a:lnTo>
                  <a:pt x="56642" y="148844"/>
                </a:lnTo>
                <a:lnTo>
                  <a:pt x="54737" y="372110"/>
                </a:lnTo>
                <a:lnTo>
                  <a:pt x="58865" y="387411"/>
                </a:lnTo>
                <a:lnTo>
                  <a:pt x="68970" y="395877"/>
                </a:lnTo>
                <a:lnTo>
                  <a:pt x="85186" y="394864"/>
                </a:lnTo>
                <a:lnTo>
                  <a:pt x="96133" y="388658"/>
                </a:lnTo>
                <a:lnTo>
                  <a:pt x="101415" y="377531"/>
                </a:lnTo>
                <a:lnTo>
                  <a:pt x="101853" y="148844"/>
                </a:lnTo>
                <a:close/>
              </a:path>
              <a:path w="158750" h="396240">
                <a:moveTo>
                  <a:pt x="79248" y="0"/>
                </a:moveTo>
                <a:lnTo>
                  <a:pt x="0" y="148844"/>
                </a:lnTo>
                <a:lnTo>
                  <a:pt x="158496" y="148844"/>
                </a:lnTo>
                <a:lnTo>
                  <a:pt x="79248" y="0"/>
                </a:lnTo>
                <a:close/>
              </a:path>
            </a:pathLst>
          </a:custGeom>
          <a:solidFill>
            <a:srgbClr val="FFB11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8980931" y="2601467"/>
            <a:ext cx="160020" cy="2101850"/>
          </a:xfrm>
          <a:custGeom>
            <a:avLst/>
            <a:gdLst/>
            <a:ahLst/>
            <a:cxnLst/>
            <a:rect l="l" t="t" r="r" b="b"/>
            <a:pathLst>
              <a:path w="160020" h="2101850">
                <a:moveTo>
                  <a:pt x="103504" y="146558"/>
                </a:moveTo>
                <a:lnTo>
                  <a:pt x="56515" y="146558"/>
                </a:lnTo>
                <a:lnTo>
                  <a:pt x="56515" y="2078990"/>
                </a:lnTo>
                <a:lnTo>
                  <a:pt x="60895" y="2093787"/>
                </a:lnTo>
                <a:lnTo>
                  <a:pt x="71494" y="2101667"/>
                </a:lnTo>
                <a:lnTo>
                  <a:pt x="87812" y="2100333"/>
                </a:lnTo>
                <a:lnTo>
                  <a:pt x="98611" y="2093775"/>
                </a:lnTo>
                <a:lnTo>
                  <a:pt x="103333" y="2082266"/>
                </a:lnTo>
                <a:lnTo>
                  <a:pt x="103504" y="146558"/>
                </a:lnTo>
                <a:close/>
              </a:path>
              <a:path w="160020" h="2101850">
                <a:moveTo>
                  <a:pt x="80899" y="0"/>
                </a:moveTo>
                <a:lnTo>
                  <a:pt x="0" y="146558"/>
                </a:lnTo>
                <a:lnTo>
                  <a:pt x="160020" y="146558"/>
                </a:lnTo>
                <a:lnTo>
                  <a:pt x="80899" y="0"/>
                </a:lnTo>
                <a:close/>
              </a:path>
            </a:pathLst>
          </a:custGeom>
          <a:solidFill>
            <a:srgbClr val="FFB11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object 70"/>
          <p:cNvSpPr/>
          <p:nvPr/>
        </p:nvSpPr>
        <p:spPr>
          <a:xfrm>
            <a:off x="9727173" y="6179845"/>
            <a:ext cx="1454785" cy="494665"/>
          </a:xfrm>
          <a:custGeom>
            <a:avLst/>
            <a:gdLst/>
            <a:ahLst/>
            <a:cxnLst/>
            <a:rect l="l" t="t" r="r" b="b"/>
            <a:pathLst>
              <a:path w="1454784" h="494665">
                <a:moveTo>
                  <a:pt x="105268" y="281393"/>
                </a:moveTo>
                <a:lnTo>
                  <a:pt x="65398" y="288316"/>
                </a:lnTo>
                <a:lnTo>
                  <a:pt x="31530" y="309011"/>
                </a:lnTo>
                <a:lnTo>
                  <a:pt x="7927" y="343130"/>
                </a:lnTo>
                <a:lnTo>
                  <a:pt x="0" y="373163"/>
                </a:lnTo>
                <a:lnTo>
                  <a:pt x="52" y="391231"/>
                </a:lnTo>
                <a:lnTo>
                  <a:pt x="10884" y="436845"/>
                </a:lnTo>
                <a:lnTo>
                  <a:pt x="34404" y="469476"/>
                </a:lnTo>
                <a:lnTo>
                  <a:pt x="78118" y="492563"/>
                </a:lnTo>
                <a:lnTo>
                  <a:pt x="90199" y="494656"/>
                </a:lnTo>
                <a:lnTo>
                  <a:pt x="104694" y="494149"/>
                </a:lnTo>
                <a:lnTo>
                  <a:pt x="143752" y="484230"/>
                </a:lnTo>
                <a:lnTo>
                  <a:pt x="174645" y="461242"/>
                </a:lnTo>
                <a:lnTo>
                  <a:pt x="195420" y="424578"/>
                </a:lnTo>
                <a:lnTo>
                  <a:pt x="776741" y="418465"/>
                </a:lnTo>
                <a:lnTo>
                  <a:pt x="1259976" y="418465"/>
                </a:lnTo>
                <a:lnTo>
                  <a:pt x="1274556" y="417697"/>
                </a:lnTo>
                <a:lnTo>
                  <a:pt x="1315124" y="406788"/>
                </a:lnTo>
                <a:lnTo>
                  <a:pt x="1349529" y="384527"/>
                </a:lnTo>
                <a:lnTo>
                  <a:pt x="1364769" y="368414"/>
                </a:lnTo>
                <a:lnTo>
                  <a:pt x="199272" y="368414"/>
                </a:lnTo>
                <a:lnTo>
                  <a:pt x="195252" y="352221"/>
                </a:lnTo>
                <a:lnTo>
                  <a:pt x="173886" y="313779"/>
                </a:lnTo>
                <a:lnTo>
                  <a:pt x="142293" y="290282"/>
                </a:lnTo>
                <a:lnTo>
                  <a:pt x="117917" y="282754"/>
                </a:lnTo>
                <a:lnTo>
                  <a:pt x="105268" y="281393"/>
                </a:lnTo>
                <a:close/>
              </a:path>
              <a:path w="1454784" h="494665">
                <a:moveTo>
                  <a:pt x="963685" y="418465"/>
                </a:moveTo>
                <a:lnTo>
                  <a:pt x="776741" y="418465"/>
                </a:lnTo>
                <a:lnTo>
                  <a:pt x="776741" y="488543"/>
                </a:lnTo>
                <a:lnTo>
                  <a:pt x="963685" y="488543"/>
                </a:lnTo>
                <a:lnTo>
                  <a:pt x="963685" y="418465"/>
                </a:lnTo>
                <a:close/>
              </a:path>
              <a:path w="1454784" h="494665">
                <a:moveTo>
                  <a:pt x="963685" y="290322"/>
                </a:moveTo>
                <a:lnTo>
                  <a:pt x="776741" y="290322"/>
                </a:lnTo>
                <a:lnTo>
                  <a:pt x="776741" y="368414"/>
                </a:lnTo>
                <a:lnTo>
                  <a:pt x="963685" y="368414"/>
                </a:lnTo>
                <a:lnTo>
                  <a:pt x="963685" y="290322"/>
                </a:lnTo>
                <a:close/>
              </a:path>
              <a:path w="1454784" h="494665">
                <a:moveTo>
                  <a:pt x="1397771" y="146164"/>
                </a:moveTo>
                <a:lnTo>
                  <a:pt x="1350527" y="146164"/>
                </a:lnTo>
                <a:lnTo>
                  <a:pt x="1350527" y="274281"/>
                </a:lnTo>
                <a:lnTo>
                  <a:pt x="1349409" y="289304"/>
                </a:lnTo>
                <a:lnTo>
                  <a:pt x="1334012" y="329075"/>
                </a:lnTo>
                <a:lnTo>
                  <a:pt x="1304159" y="357072"/>
                </a:lnTo>
                <a:lnTo>
                  <a:pt x="1264491" y="368374"/>
                </a:lnTo>
                <a:lnTo>
                  <a:pt x="963685" y="368414"/>
                </a:lnTo>
                <a:lnTo>
                  <a:pt x="1364769" y="368414"/>
                </a:lnTo>
                <a:lnTo>
                  <a:pt x="1388270" y="327660"/>
                </a:lnTo>
                <a:lnTo>
                  <a:pt x="1397324" y="285713"/>
                </a:lnTo>
                <a:lnTo>
                  <a:pt x="1397439" y="274281"/>
                </a:lnTo>
                <a:lnTo>
                  <a:pt x="1397771" y="146164"/>
                </a:lnTo>
                <a:close/>
              </a:path>
              <a:path w="1454784" h="494665">
                <a:moveTo>
                  <a:pt x="1375165" y="0"/>
                </a:moveTo>
                <a:lnTo>
                  <a:pt x="1294012" y="146164"/>
                </a:lnTo>
                <a:lnTo>
                  <a:pt x="1454413" y="146164"/>
                </a:lnTo>
                <a:lnTo>
                  <a:pt x="137516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" name="object 71"/>
          <p:cNvSpPr/>
          <p:nvPr/>
        </p:nvSpPr>
        <p:spPr>
          <a:xfrm>
            <a:off x="7872546" y="3419855"/>
            <a:ext cx="200025" cy="212090"/>
          </a:xfrm>
          <a:custGeom>
            <a:avLst/>
            <a:gdLst/>
            <a:ahLst/>
            <a:cxnLst/>
            <a:rect l="l" t="t" r="r" b="b"/>
            <a:pathLst>
              <a:path w="200025" h="212089">
                <a:moveTo>
                  <a:pt x="100386" y="0"/>
                </a:moveTo>
                <a:lnTo>
                  <a:pt x="52376" y="12430"/>
                </a:lnTo>
                <a:lnTo>
                  <a:pt x="18424" y="44521"/>
                </a:lnTo>
                <a:lnTo>
                  <a:pt x="1338" y="88468"/>
                </a:lnTo>
                <a:lnTo>
                  <a:pt x="0" y="112449"/>
                </a:lnTo>
                <a:lnTo>
                  <a:pt x="1285" y="124515"/>
                </a:lnTo>
                <a:lnTo>
                  <a:pt x="20480" y="170436"/>
                </a:lnTo>
                <a:lnTo>
                  <a:pt x="50753" y="198133"/>
                </a:lnTo>
                <a:lnTo>
                  <a:pt x="98718" y="211830"/>
                </a:lnTo>
                <a:lnTo>
                  <a:pt x="112277" y="210899"/>
                </a:lnTo>
                <a:lnTo>
                  <a:pt x="150202" y="197545"/>
                </a:lnTo>
                <a:lnTo>
                  <a:pt x="180261" y="169993"/>
                </a:lnTo>
                <a:lnTo>
                  <a:pt x="197645" y="130362"/>
                </a:lnTo>
                <a:lnTo>
                  <a:pt x="199792" y="114832"/>
                </a:lnTo>
                <a:lnTo>
                  <a:pt x="198938" y="98146"/>
                </a:lnTo>
                <a:lnTo>
                  <a:pt x="186261" y="54523"/>
                </a:lnTo>
                <a:lnTo>
                  <a:pt x="161030" y="22296"/>
                </a:lnTo>
                <a:lnTo>
                  <a:pt x="126617" y="3708"/>
                </a:lnTo>
                <a:lnTo>
                  <a:pt x="100386" y="0"/>
                </a:lnTo>
                <a:close/>
              </a:path>
            </a:pathLst>
          </a:custGeom>
          <a:solidFill>
            <a:srgbClr val="FFB11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" name="object 72"/>
          <p:cNvSpPr/>
          <p:nvPr/>
        </p:nvSpPr>
        <p:spPr>
          <a:xfrm>
            <a:off x="7888223" y="2173223"/>
            <a:ext cx="732790" cy="170815"/>
          </a:xfrm>
          <a:custGeom>
            <a:avLst/>
            <a:gdLst/>
            <a:ahLst/>
            <a:cxnLst/>
            <a:rect l="l" t="t" r="r" b="b"/>
            <a:pathLst>
              <a:path w="732790" h="170814">
                <a:moveTo>
                  <a:pt x="139700" y="0"/>
                </a:moveTo>
                <a:lnTo>
                  <a:pt x="0" y="86360"/>
                </a:lnTo>
                <a:lnTo>
                  <a:pt x="139700" y="170687"/>
                </a:lnTo>
                <a:lnTo>
                  <a:pt x="139700" y="110489"/>
                </a:lnTo>
                <a:lnTo>
                  <a:pt x="710056" y="110489"/>
                </a:lnTo>
                <a:lnTo>
                  <a:pt x="723435" y="106686"/>
                </a:lnTo>
                <a:lnTo>
                  <a:pt x="732416" y="96479"/>
                </a:lnTo>
                <a:lnTo>
                  <a:pt x="731285" y="78885"/>
                </a:lnTo>
                <a:lnTo>
                  <a:pt x="725285" y="67081"/>
                </a:lnTo>
                <a:lnTo>
                  <a:pt x="715973" y="61054"/>
                </a:lnTo>
                <a:lnTo>
                  <a:pt x="139700" y="60198"/>
                </a:lnTo>
                <a:lnTo>
                  <a:pt x="139700" y="0"/>
                </a:lnTo>
                <a:close/>
              </a:path>
            </a:pathLst>
          </a:custGeom>
          <a:solidFill>
            <a:srgbClr val="FFB11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" name="object 73"/>
          <p:cNvSpPr/>
          <p:nvPr/>
        </p:nvSpPr>
        <p:spPr>
          <a:xfrm>
            <a:off x="8269223" y="1348739"/>
            <a:ext cx="248920" cy="292735"/>
          </a:xfrm>
          <a:custGeom>
            <a:avLst/>
            <a:gdLst/>
            <a:ahLst/>
            <a:cxnLst/>
            <a:rect l="l" t="t" r="r" b="b"/>
            <a:pathLst>
              <a:path w="248920" h="292735">
                <a:moveTo>
                  <a:pt x="0" y="0"/>
                </a:moveTo>
                <a:lnTo>
                  <a:pt x="0" y="292608"/>
                </a:lnTo>
                <a:lnTo>
                  <a:pt x="81660" y="292608"/>
                </a:lnTo>
                <a:lnTo>
                  <a:pt x="81660" y="187198"/>
                </a:lnTo>
                <a:lnTo>
                  <a:pt x="142367" y="187198"/>
                </a:lnTo>
                <a:lnTo>
                  <a:pt x="186476" y="178891"/>
                </a:lnTo>
                <a:lnTo>
                  <a:pt x="221711" y="156760"/>
                </a:lnTo>
                <a:lnTo>
                  <a:pt x="237595" y="137033"/>
                </a:lnTo>
                <a:lnTo>
                  <a:pt x="81660" y="137033"/>
                </a:lnTo>
                <a:lnTo>
                  <a:pt x="81660" y="52705"/>
                </a:lnTo>
                <a:lnTo>
                  <a:pt x="235512" y="52705"/>
                </a:lnTo>
                <a:lnTo>
                  <a:pt x="233181" y="48499"/>
                </a:lnTo>
                <a:lnTo>
                  <a:pt x="204711" y="20052"/>
                </a:lnTo>
                <a:lnTo>
                  <a:pt x="165037" y="3375"/>
                </a:lnTo>
                <a:lnTo>
                  <a:pt x="149852" y="853"/>
                </a:lnTo>
                <a:lnTo>
                  <a:pt x="0" y="0"/>
                </a:lnTo>
                <a:close/>
              </a:path>
              <a:path w="248920" h="292735">
                <a:moveTo>
                  <a:pt x="235512" y="52705"/>
                </a:moveTo>
                <a:lnTo>
                  <a:pt x="120903" y="52705"/>
                </a:lnTo>
                <a:lnTo>
                  <a:pt x="137006" y="54754"/>
                </a:lnTo>
                <a:lnTo>
                  <a:pt x="150392" y="60494"/>
                </a:lnTo>
                <a:lnTo>
                  <a:pt x="160614" y="69309"/>
                </a:lnTo>
                <a:lnTo>
                  <a:pt x="167227" y="80584"/>
                </a:lnTo>
                <a:lnTo>
                  <a:pt x="169783" y="93705"/>
                </a:lnTo>
                <a:lnTo>
                  <a:pt x="167645" y="106398"/>
                </a:lnTo>
                <a:lnTo>
                  <a:pt x="138929" y="134120"/>
                </a:lnTo>
                <a:lnTo>
                  <a:pt x="81660" y="137033"/>
                </a:lnTo>
                <a:lnTo>
                  <a:pt x="237595" y="137033"/>
                </a:lnTo>
                <a:lnTo>
                  <a:pt x="238036" y="136393"/>
                </a:lnTo>
                <a:lnTo>
                  <a:pt x="243545" y="124991"/>
                </a:lnTo>
                <a:lnTo>
                  <a:pt x="247062" y="112982"/>
                </a:lnTo>
                <a:lnTo>
                  <a:pt x="248419" y="100523"/>
                </a:lnTo>
                <a:lnTo>
                  <a:pt x="247385" y="86278"/>
                </a:lnTo>
                <a:lnTo>
                  <a:pt x="244425" y="72799"/>
                </a:lnTo>
                <a:lnTo>
                  <a:pt x="239652" y="60176"/>
                </a:lnTo>
                <a:lnTo>
                  <a:pt x="235512" y="52705"/>
                </a:lnTo>
                <a:close/>
              </a:path>
            </a:pathLst>
          </a:custGeom>
          <a:solidFill>
            <a:srgbClr val="FFB11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" name="object 74"/>
          <p:cNvSpPr/>
          <p:nvPr/>
        </p:nvSpPr>
        <p:spPr>
          <a:xfrm>
            <a:off x="8662543" y="1426336"/>
            <a:ext cx="79375" cy="227329"/>
          </a:xfrm>
          <a:custGeom>
            <a:avLst/>
            <a:gdLst/>
            <a:ahLst/>
            <a:cxnLst/>
            <a:rect l="l" t="t" r="r" b="b"/>
            <a:pathLst>
              <a:path w="79375" h="227330">
                <a:moveTo>
                  <a:pt x="78993" y="0"/>
                </a:moveTo>
                <a:lnTo>
                  <a:pt x="0" y="0"/>
                </a:lnTo>
                <a:lnTo>
                  <a:pt x="0" y="227202"/>
                </a:lnTo>
                <a:lnTo>
                  <a:pt x="78993" y="227202"/>
                </a:lnTo>
                <a:lnTo>
                  <a:pt x="78993" y="0"/>
                </a:lnTo>
                <a:close/>
              </a:path>
            </a:pathLst>
          </a:custGeom>
          <a:solidFill>
            <a:srgbClr val="FFB11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" name="object 75"/>
          <p:cNvSpPr/>
          <p:nvPr/>
        </p:nvSpPr>
        <p:spPr>
          <a:xfrm>
            <a:off x="8557259" y="1367027"/>
            <a:ext cx="289560" cy="59690"/>
          </a:xfrm>
          <a:custGeom>
            <a:avLst/>
            <a:gdLst/>
            <a:ahLst/>
            <a:cxnLst/>
            <a:rect l="l" t="t" r="r" b="b"/>
            <a:pathLst>
              <a:path w="289559" h="59690">
                <a:moveTo>
                  <a:pt x="289560" y="0"/>
                </a:moveTo>
                <a:lnTo>
                  <a:pt x="0" y="0"/>
                </a:lnTo>
                <a:lnTo>
                  <a:pt x="0" y="59309"/>
                </a:lnTo>
                <a:lnTo>
                  <a:pt x="289560" y="59309"/>
                </a:lnTo>
                <a:lnTo>
                  <a:pt x="289560" y="0"/>
                </a:lnTo>
                <a:close/>
              </a:path>
            </a:pathLst>
          </a:custGeom>
          <a:solidFill>
            <a:srgbClr val="FFB11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" name="object 76"/>
          <p:cNvSpPr/>
          <p:nvPr/>
        </p:nvSpPr>
        <p:spPr>
          <a:xfrm>
            <a:off x="9529571" y="5940552"/>
            <a:ext cx="193675" cy="266700"/>
          </a:xfrm>
          <a:custGeom>
            <a:avLst/>
            <a:gdLst/>
            <a:ahLst/>
            <a:cxnLst/>
            <a:rect l="l" t="t" r="r" b="b"/>
            <a:pathLst>
              <a:path w="193675" h="266700">
                <a:moveTo>
                  <a:pt x="193548" y="0"/>
                </a:moveTo>
                <a:lnTo>
                  <a:pt x="0" y="96240"/>
                </a:lnTo>
                <a:lnTo>
                  <a:pt x="0" y="170421"/>
                </a:lnTo>
                <a:lnTo>
                  <a:pt x="193548" y="266674"/>
                </a:lnTo>
                <a:lnTo>
                  <a:pt x="193548" y="206540"/>
                </a:lnTo>
                <a:lnTo>
                  <a:pt x="41782" y="134340"/>
                </a:lnTo>
                <a:lnTo>
                  <a:pt x="193548" y="60159"/>
                </a:lnTo>
                <a:lnTo>
                  <a:pt x="193548" y="0"/>
                </a:lnTo>
                <a:close/>
              </a:path>
            </a:pathLst>
          </a:custGeom>
          <a:solidFill>
            <a:srgbClr val="FFB11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" name="object 77"/>
          <p:cNvSpPr/>
          <p:nvPr/>
        </p:nvSpPr>
        <p:spPr>
          <a:xfrm>
            <a:off x="9753600" y="5809513"/>
            <a:ext cx="245745" cy="480059"/>
          </a:xfrm>
          <a:custGeom>
            <a:avLst/>
            <a:gdLst/>
            <a:ahLst/>
            <a:cxnLst/>
            <a:rect l="l" t="t" r="r" b="b"/>
            <a:pathLst>
              <a:path w="245745" h="480060">
                <a:moveTo>
                  <a:pt x="245364" y="0"/>
                </a:moveTo>
                <a:lnTo>
                  <a:pt x="181228" y="0"/>
                </a:lnTo>
                <a:lnTo>
                  <a:pt x="0" y="479996"/>
                </a:lnTo>
                <a:lnTo>
                  <a:pt x="64134" y="479996"/>
                </a:lnTo>
                <a:lnTo>
                  <a:pt x="245364" y="0"/>
                </a:lnTo>
                <a:close/>
              </a:path>
            </a:pathLst>
          </a:custGeom>
          <a:solidFill>
            <a:srgbClr val="FFB11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" name="object 78"/>
          <p:cNvSpPr/>
          <p:nvPr/>
        </p:nvSpPr>
        <p:spPr>
          <a:xfrm>
            <a:off x="8782811" y="524255"/>
            <a:ext cx="475615" cy="562610"/>
          </a:xfrm>
          <a:custGeom>
            <a:avLst/>
            <a:gdLst/>
            <a:ahLst/>
            <a:cxnLst/>
            <a:rect l="l" t="t" r="r" b="b"/>
            <a:pathLst>
              <a:path w="475615" h="562610">
                <a:moveTo>
                  <a:pt x="237744" y="0"/>
                </a:moveTo>
                <a:lnTo>
                  <a:pt x="0" y="236982"/>
                </a:lnTo>
                <a:lnTo>
                  <a:pt x="0" y="562356"/>
                </a:lnTo>
                <a:lnTo>
                  <a:pt x="194310" y="562356"/>
                </a:lnTo>
                <a:lnTo>
                  <a:pt x="194310" y="512064"/>
                </a:lnTo>
                <a:lnTo>
                  <a:pt x="47117" y="512064"/>
                </a:lnTo>
                <a:lnTo>
                  <a:pt x="47117" y="259080"/>
                </a:lnTo>
                <a:lnTo>
                  <a:pt x="237744" y="68326"/>
                </a:lnTo>
                <a:lnTo>
                  <a:pt x="306289" y="68326"/>
                </a:lnTo>
                <a:lnTo>
                  <a:pt x="237744" y="0"/>
                </a:lnTo>
                <a:close/>
              </a:path>
              <a:path w="475615" h="562610">
                <a:moveTo>
                  <a:pt x="328295" y="361569"/>
                </a:moveTo>
                <a:lnTo>
                  <a:pt x="281178" y="361569"/>
                </a:lnTo>
                <a:lnTo>
                  <a:pt x="281178" y="562356"/>
                </a:lnTo>
                <a:lnTo>
                  <a:pt x="475488" y="562356"/>
                </a:lnTo>
                <a:lnTo>
                  <a:pt x="475488" y="512064"/>
                </a:lnTo>
                <a:lnTo>
                  <a:pt x="328295" y="512064"/>
                </a:lnTo>
                <a:lnTo>
                  <a:pt x="328295" y="361569"/>
                </a:lnTo>
                <a:close/>
              </a:path>
              <a:path w="475615" h="562610">
                <a:moveTo>
                  <a:pt x="328295" y="311277"/>
                </a:moveTo>
                <a:lnTo>
                  <a:pt x="147193" y="311277"/>
                </a:lnTo>
                <a:lnTo>
                  <a:pt x="147193" y="512064"/>
                </a:lnTo>
                <a:lnTo>
                  <a:pt x="194310" y="512064"/>
                </a:lnTo>
                <a:lnTo>
                  <a:pt x="194310" y="361569"/>
                </a:lnTo>
                <a:lnTo>
                  <a:pt x="328295" y="361569"/>
                </a:lnTo>
                <a:lnTo>
                  <a:pt x="328295" y="311277"/>
                </a:lnTo>
                <a:close/>
              </a:path>
              <a:path w="475615" h="562610">
                <a:moveTo>
                  <a:pt x="306289" y="68326"/>
                </a:moveTo>
                <a:lnTo>
                  <a:pt x="237744" y="68326"/>
                </a:lnTo>
                <a:lnTo>
                  <a:pt x="428244" y="259080"/>
                </a:lnTo>
                <a:lnTo>
                  <a:pt x="428244" y="512064"/>
                </a:lnTo>
                <a:lnTo>
                  <a:pt x="475488" y="512064"/>
                </a:lnTo>
                <a:lnTo>
                  <a:pt x="475488" y="236982"/>
                </a:lnTo>
                <a:lnTo>
                  <a:pt x="306289" y="68326"/>
                </a:lnTo>
                <a:close/>
              </a:path>
            </a:pathLst>
          </a:custGeom>
          <a:solidFill>
            <a:srgbClr val="FFB11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" name="object 79"/>
          <p:cNvSpPr txBox="1"/>
          <p:nvPr/>
        </p:nvSpPr>
        <p:spPr>
          <a:xfrm>
            <a:off x="7913623" y="1310906"/>
            <a:ext cx="285115" cy="40703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3000" b="1" spc="-130" dirty="0">
                <a:solidFill>
                  <a:srgbClr val="FFB115"/>
                </a:solidFill>
                <a:latin typeface="Arial"/>
                <a:cs typeface="Arial"/>
              </a:rPr>
              <a:t>A</a:t>
            </a:r>
            <a:endParaRPr sz="3000">
              <a:latin typeface="Arial"/>
              <a:cs typeface="Arial"/>
            </a:endParaRPr>
          </a:p>
        </p:txBody>
      </p:sp>
      <p:pic>
        <p:nvPicPr>
          <p:cNvPr id="81" name="Picture 80">
            <a:extLst>
              <a:ext uri="{FF2B5EF4-FFF2-40B4-BE49-F238E27FC236}">
                <a16:creationId xmlns:a16="http://schemas.microsoft.com/office/drawing/2014/main" id="{E766CF94-990C-56BB-2B5D-E1E5AFC8D5D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556" y="1426336"/>
            <a:ext cx="6509828" cy="2458201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07872" y="1193368"/>
            <a:ext cx="3653154" cy="5334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4000" b="1" spc="-305" dirty="0">
                <a:solidFill>
                  <a:srgbClr val="FFFFFF"/>
                </a:solidFill>
                <a:latin typeface="Arial"/>
                <a:cs typeface="Arial"/>
              </a:rPr>
              <a:t>OU</a:t>
            </a:r>
            <a:r>
              <a:rPr sz="4000" b="1" spc="-290" dirty="0">
                <a:solidFill>
                  <a:srgbClr val="FFFFFF"/>
                </a:solidFill>
                <a:latin typeface="Arial"/>
                <a:cs typeface="Arial"/>
              </a:rPr>
              <a:t>R</a:t>
            </a:r>
            <a:r>
              <a:rPr sz="4000" b="1" spc="-1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4000" b="1" spc="-155" dirty="0">
                <a:solidFill>
                  <a:srgbClr val="FFFFFF"/>
                </a:solidFill>
                <a:latin typeface="Arial"/>
                <a:cs typeface="Arial"/>
              </a:rPr>
              <a:t>COMPANY</a:t>
            </a:r>
            <a:endParaRPr sz="400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0" y="1856232"/>
            <a:ext cx="4518660" cy="0"/>
          </a:xfrm>
          <a:custGeom>
            <a:avLst/>
            <a:gdLst/>
            <a:ahLst/>
            <a:cxnLst/>
            <a:rect l="l" t="t" r="r" b="b"/>
            <a:pathLst>
              <a:path w="4518660">
                <a:moveTo>
                  <a:pt x="0" y="0"/>
                </a:moveTo>
                <a:lnTo>
                  <a:pt x="4518406" y="0"/>
                </a:lnTo>
              </a:path>
            </a:pathLst>
          </a:custGeom>
          <a:ln w="9525">
            <a:solidFill>
              <a:srgbClr val="FFB11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44475" marR="76835">
              <a:lnSpc>
                <a:spcPct val="100000"/>
              </a:lnSpc>
            </a:pPr>
            <a:r>
              <a:rPr spc="-25" dirty="0"/>
              <a:t>APT</a:t>
            </a:r>
            <a:r>
              <a:rPr spc="-140" dirty="0"/>
              <a:t> </a:t>
            </a:r>
            <a:r>
              <a:rPr spc="-50" dirty="0"/>
              <a:t>Sh</a:t>
            </a:r>
            <a:r>
              <a:rPr spc="-45" dirty="0"/>
              <a:t>o</a:t>
            </a:r>
            <a:r>
              <a:rPr spc="-100" dirty="0"/>
              <a:t>wf</a:t>
            </a:r>
            <a:r>
              <a:rPr spc="-80" dirty="0"/>
              <a:t>r</a:t>
            </a:r>
            <a:r>
              <a:rPr spc="-125" dirty="0"/>
              <a:t>eig</a:t>
            </a:r>
            <a:r>
              <a:rPr spc="-145" dirty="0"/>
              <a:t>h</a:t>
            </a:r>
            <a:r>
              <a:rPr spc="-105" dirty="0"/>
              <a:t>t</a:t>
            </a:r>
            <a:r>
              <a:rPr spc="-155" dirty="0"/>
              <a:t> </a:t>
            </a:r>
            <a:r>
              <a:rPr spc="-70" dirty="0"/>
              <a:t>(Th</a:t>
            </a:r>
            <a:r>
              <a:rPr spc="-65" dirty="0"/>
              <a:t>a</a:t>
            </a:r>
            <a:r>
              <a:rPr spc="-135" dirty="0"/>
              <a:t>i</a:t>
            </a:r>
            <a:r>
              <a:rPr spc="-130" dirty="0"/>
              <a:t>l</a:t>
            </a:r>
            <a:r>
              <a:rPr spc="-95" dirty="0"/>
              <a:t>an</a:t>
            </a:r>
            <a:r>
              <a:rPr spc="-80" dirty="0"/>
              <a:t>d)</a:t>
            </a:r>
            <a:r>
              <a:rPr spc="-185" dirty="0"/>
              <a:t> </a:t>
            </a:r>
            <a:r>
              <a:rPr spc="-114" dirty="0"/>
              <a:t>Lim</a:t>
            </a:r>
            <a:r>
              <a:rPr spc="-50" dirty="0"/>
              <a:t>i</a:t>
            </a:r>
            <a:r>
              <a:rPr spc="-150" dirty="0"/>
              <a:t>ted,</a:t>
            </a:r>
            <a:r>
              <a:rPr spc="-170" dirty="0"/>
              <a:t> </a:t>
            </a:r>
            <a:r>
              <a:rPr spc="-85" dirty="0"/>
              <a:t>for</a:t>
            </a:r>
            <a:r>
              <a:rPr spc="-180" dirty="0"/>
              <a:t>m</a:t>
            </a:r>
            <a:r>
              <a:rPr spc="-140" dirty="0"/>
              <a:t>e</a:t>
            </a:r>
            <a:r>
              <a:rPr spc="-110" dirty="0"/>
              <a:t>r</a:t>
            </a:r>
            <a:r>
              <a:rPr spc="-114" dirty="0"/>
              <a:t>ly</a:t>
            </a:r>
            <a:r>
              <a:rPr spc="-145" dirty="0"/>
              <a:t> </a:t>
            </a:r>
            <a:r>
              <a:rPr spc="-40" dirty="0"/>
              <a:t>AFEC</a:t>
            </a:r>
            <a:r>
              <a:rPr spc="-160" dirty="0"/>
              <a:t> </a:t>
            </a:r>
            <a:r>
              <a:rPr spc="-100" dirty="0"/>
              <a:t>Lo</a:t>
            </a:r>
            <a:r>
              <a:rPr spc="-95" dirty="0"/>
              <a:t>g</a:t>
            </a:r>
            <a:r>
              <a:rPr spc="-55" dirty="0"/>
              <a:t>i</a:t>
            </a:r>
            <a:r>
              <a:rPr spc="-90" dirty="0"/>
              <a:t>s</a:t>
            </a:r>
            <a:r>
              <a:rPr spc="-135" dirty="0"/>
              <a:t>t</a:t>
            </a:r>
            <a:r>
              <a:rPr spc="-100" dirty="0"/>
              <a:t>i</a:t>
            </a:r>
            <a:r>
              <a:rPr dirty="0"/>
              <a:t>cs</a:t>
            </a:r>
            <a:r>
              <a:rPr spc="-190" dirty="0"/>
              <a:t> </a:t>
            </a:r>
            <a:r>
              <a:rPr spc="-70" dirty="0"/>
              <a:t>(Th</a:t>
            </a:r>
            <a:r>
              <a:rPr spc="-65" dirty="0"/>
              <a:t>a</a:t>
            </a:r>
            <a:r>
              <a:rPr spc="-135" dirty="0"/>
              <a:t>i</a:t>
            </a:r>
            <a:r>
              <a:rPr spc="-130" dirty="0"/>
              <a:t>l</a:t>
            </a:r>
            <a:r>
              <a:rPr spc="-95" dirty="0"/>
              <a:t>an</a:t>
            </a:r>
            <a:r>
              <a:rPr spc="-80" dirty="0"/>
              <a:t>d)</a:t>
            </a:r>
            <a:r>
              <a:rPr spc="-185" dirty="0"/>
              <a:t> </a:t>
            </a:r>
            <a:r>
              <a:rPr spc="-114" dirty="0"/>
              <a:t>Lim</a:t>
            </a:r>
            <a:r>
              <a:rPr spc="-50" dirty="0"/>
              <a:t>i</a:t>
            </a:r>
            <a:r>
              <a:rPr spc="-150" dirty="0"/>
              <a:t>ted,</a:t>
            </a:r>
            <a:r>
              <a:rPr spc="-170" dirty="0"/>
              <a:t> </a:t>
            </a:r>
            <a:r>
              <a:rPr spc="-105" dirty="0"/>
              <a:t>h</a:t>
            </a:r>
            <a:r>
              <a:rPr spc="-85" dirty="0"/>
              <a:t>a</a:t>
            </a:r>
            <a:r>
              <a:rPr spc="-15" dirty="0"/>
              <a:t>s</a:t>
            </a:r>
            <a:r>
              <a:rPr spc="-160" dirty="0"/>
              <a:t> </a:t>
            </a:r>
            <a:r>
              <a:rPr spc="-120" dirty="0"/>
              <a:t>been</a:t>
            </a:r>
            <a:r>
              <a:rPr spc="-65" dirty="0"/>
              <a:t> esta</a:t>
            </a:r>
            <a:r>
              <a:rPr spc="-190" dirty="0"/>
              <a:t>b</a:t>
            </a:r>
            <a:r>
              <a:rPr spc="-85" dirty="0"/>
              <a:t>l</a:t>
            </a:r>
            <a:r>
              <a:rPr spc="-55" dirty="0"/>
              <a:t>i</a:t>
            </a:r>
            <a:r>
              <a:rPr spc="-90" dirty="0"/>
              <a:t>s</a:t>
            </a:r>
            <a:r>
              <a:rPr spc="-160" dirty="0"/>
              <a:t>h</a:t>
            </a:r>
            <a:r>
              <a:rPr spc="-120" dirty="0"/>
              <a:t>e</a:t>
            </a:r>
            <a:r>
              <a:rPr spc="-130" dirty="0"/>
              <a:t>d</a:t>
            </a:r>
            <a:r>
              <a:rPr spc="-180" dirty="0"/>
              <a:t> </a:t>
            </a:r>
            <a:r>
              <a:rPr spc="-95" dirty="0"/>
              <a:t>s</a:t>
            </a:r>
            <a:r>
              <a:rPr spc="-50" dirty="0"/>
              <a:t>i</a:t>
            </a:r>
            <a:r>
              <a:rPr spc="-80" dirty="0"/>
              <a:t>nce</a:t>
            </a:r>
            <a:r>
              <a:rPr spc="-160" dirty="0"/>
              <a:t> </a:t>
            </a:r>
            <a:r>
              <a:rPr spc="-165" dirty="0"/>
              <a:t>2</a:t>
            </a:r>
            <a:r>
              <a:rPr spc="-160" dirty="0"/>
              <a:t>0</a:t>
            </a:r>
            <a:r>
              <a:rPr spc="-165" dirty="0"/>
              <a:t>0</a:t>
            </a:r>
            <a:r>
              <a:rPr spc="-160" dirty="0"/>
              <a:t>8.</a:t>
            </a:r>
            <a:r>
              <a:rPr spc="-165" dirty="0"/>
              <a:t> </a:t>
            </a:r>
            <a:r>
              <a:rPr spc="-5" dirty="0"/>
              <a:t>W</a:t>
            </a:r>
            <a:r>
              <a:rPr dirty="0"/>
              <a:t>e</a:t>
            </a:r>
            <a:r>
              <a:rPr spc="-155" dirty="0"/>
              <a:t> </a:t>
            </a:r>
            <a:r>
              <a:rPr spc="-95" dirty="0"/>
              <a:t>ar</a:t>
            </a:r>
            <a:r>
              <a:rPr spc="-105" dirty="0"/>
              <a:t>e</a:t>
            </a:r>
            <a:r>
              <a:rPr spc="-145" dirty="0"/>
              <a:t> </a:t>
            </a:r>
            <a:r>
              <a:rPr spc="-35" dirty="0"/>
              <a:t>a</a:t>
            </a:r>
            <a:r>
              <a:rPr spc="-150" dirty="0"/>
              <a:t> </a:t>
            </a:r>
            <a:r>
              <a:rPr spc="-90" dirty="0"/>
              <a:t>me</a:t>
            </a:r>
            <a:r>
              <a:rPr spc="-125" dirty="0"/>
              <a:t>m</a:t>
            </a:r>
            <a:r>
              <a:rPr spc="-130" dirty="0"/>
              <a:t>ber</a:t>
            </a:r>
            <a:r>
              <a:rPr spc="-135" dirty="0"/>
              <a:t> </a:t>
            </a:r>
            <a:r>
              <a:rPr spc="-90" dirty="0"/>
              <a:t>of</a:t>
            </a:r>
            <a:r>
              <a:rPr spc="-155" dirty="0"/>
              <a:t> </a:t>
            </a:r>
            <a:r>
              <a:rPr spc="-25" dirty="0"/>
              <a:t>APT</a:t>
            </a:r>
            <a:r>
              <a:rPr spc="-120" dirty="0"/>
              <a:t> </a:t>
            </a:r>
            <a:r>
              <a:rPr spc="-50" dirty="0"/>
              <a:t>Sh</a:t>
            </a:r>
            <a:r>
              <a:rPr spc="-45" dirty="0"/>
              <a:t>o</a:t>
            </a:r>
            <a:r>
              <a:rPr spc="-100" dirty="0"/>
              <a:t>wf</a:t>
            </a:r>
            <a:r>
              <a:rPr spc="-80" dirty="0"/>
              <a:t>r</a:t>
            </a:r>
            <a:r>
              <a:rPr spc="-125" dirty="0"/>
              <a:t>eig</a:t>
            </a:r>
            <a:r>
              <a:rPr spc="-145" dirty="0"/>
              <a:t>h</a:t>
            </a:r>
            <a:r>
              <a:rPr spc="-105" dirty="0"/>
              <a:t>t</a:t>
            </a:r>
            <a:r>
              <a:rPr spc="-160" dirty="0"/>
              <a:t> </a:t>
            </a:r>
            <a:r>
              <a:rPr spc="-170" dirty="0"/>
              <a:t>&amp;</a:t>
            </a:r>
            <a:r>
              <a:rPr spc="-145" dirty="0"/>
              <a:t> </a:t>
            </a:r>
            <a:r>
              <a:rPr spc="-60" dirty="0"/>
              <a:t>Lo</a:t>
            </a:r>
            <a:r>
              <a:rPr spc="-195" dirty="0"/>
              <a:t>g</a:t>
            </a:r>
            <a:r>
              <a:rPr spc="-85" dirty="0"/>
              <a:t>i</a:t>
            </a:r>
            <a:r>
              <a:rPr spc="-65" dirty="0"/>
              <a:t>st</a:t>
            </a:r>
            <a:r>
              <a:rPr spc="-145" dirty="0"/>
              <a:t>i</a:t>
            </a:r>
            <a:r>
              <a:rPr dirty="0"/>
              <a:t>cs</a:t>
            </a:r>
            <a:r>
              <a:rPr spc="-180" dirty="0"/>
              <a:t> </a:t>
            </a:r>
            <a:r>
              <a:rPr spc="-150" dirty="0"/>
              <a:t>G</a:t>
            </a:r>
            <a:r>
              <a:rPr spc="-95" dirty="0"/>
              <a:t>r</a:t>
            </a:r>
            <a:r>
              <a:rPr spc="-125" dirty="0"/>
              <a:t>o</a:t>
            </a:r>
            <a:r>
              <a:rPr spc="-120" dirty="0"/>
              <a:t>u</a:t>
            </a:r>
            <a:r>
              <a:rPr spc="-155" dirty="0"/>
              <a:t>p</a:t>
            </a:r>
            <a:r>
              <a:rPr spc="-165" dirty="0"/>
              <a:t> </a:t>
            </a:r>
            <a:r>
              <a:rPr spc="-140" dirty="0"/>
              <a:t>in</a:t>
            </a:r>
            <a:r>
              <a:rPr spc="-150" dirty="0"/>
              <a:t> </a:t>
            </a:r>
            <a:r>
              <a:rPr spc="-80" dirty="0"/>
              <a:t>Asi</a:t>
            </a:r>
            <a:r>
              <a:rPr spc="-85" dirty="0"/>
              <a:t>a</a:t>
            </a:r>
            <a:r>
              <a:rPr spc="-254" dirty="0"/>
              <a:t>,</a:t>
            </a:r>
            <a:r>
              <a:rPr spc="-155" dirty="0"/>
              <a:t> </a:t>
            </a:r>
            <a:r>
              <a:rPr spc="-130" dirty="0"/>
              <a:t>w</a:t>
            </a:r>
            <a:r>
              <a:rPr spc="-50" dirty="0"/>
              <a:t>i</a:t>
            </a:r>
            <a:r>
              <a:rPr spc="-130" dirty="0"/>
              <a:t>th</a:t>
            </a:r>
            <a:r>
              <a:rPr spc="-160" dirty="0"/>
              <a:t> </a:t>
            </a:r>
            <a:r>
              <a:rPr spc="-100" dirty="0"/>
              <a:t>of</a:t>
            </a:r>
            <a:r>
              <a:rPr spc="-80" dirty="0"/>
              <a:t>f</a:t>
            </a:r>
            <a:r>
              <a:rPr spc="-60" dirty="0"/>
              <a:t>ices</a:t>
            </a:r>
            <a:r>
              <a:rPr spc="-40" dirty="0"/>
              <a:t> </a:t>
            </a:r>
            <a:r>
              <a:rPr spc="-140" dirty="0"/>
              <a:t>in</a:t>
            </a:r>
            <a:r>
              <a:rPr spc="-150" dirty="0"/>
              <a:t> </a:t>
            </a:r>
            <a:r>
              <a:rPr spc="-135" dirty="0"/>
              <a:t>Chi</a:t>
            </a:r>
            <a:r>
              <a:rPr spc="-145" dirty="0"/>
              <a:t>n</a:t>
            </a:r>
            <a:r>
              <a:rPr spc="-35" dirty="0"/>
              <a:t>a</a:t>
            </a:r>
            <a:r>
              <a:rPr spc="-160" dirty="0"/>
              <a:t> </a:t>
            </a:r>
            <a:r>
              <a:rPr spc="-15" dirty="0"/>
              <a:t>(</a:t>
            </a:r>
            <a:r>
              <a:rPr spc="-5" dirty="0"/>
              <a:t>B</a:t>
            </a:r>
            <a:r>
              <a:rPr spc="-10" dirty="0"/>
              <a:t>e</a:t>
            </a:r>
            <a:r>
              <a:rPr spc="-145" dirty="0"/>
              <a:t>ij</a:t>
            </a:r>
            <a:r>
              <a:rPr spc="-135" dirty="0"/>
              <a:t>i</a:t>
            </a:r>
            <a:r>
              <a:rPr spc="-145" dirty="0"/>
              <a:t>ng,Chengdu</a:t>
            </a:r>
            <a:r>
              <a:rPr spc="-254" dirty="0"/>
              <a:t>,</a:t>
            </a:r>
            <a:r>
              <a:rPr spc="-155" dirty="0"/>
              <a:t> </a:t>
            </a:r>
            <a:r>
              <a:rPr spc="-135" dirty="0"/>
              <a:t>Chon</a:t>
            </a:r>
            <a:r>
              <a:rPr spc="-120" dirty="0"/>
              <a:t>g</a:t>
            </a:r>
            <a:r>
              <a:rPr spc="-140" dirty="0"/>
              <a:t>qin</a:t>
            </a:r>
            <a:r>
              <a:rPr spc="-160" dirty="0"/>
              <a:t>g</a:t>
            </a:r>
            <a:r>
              <a:rPr spc="-254" dirty="0"/>
              <a:t>,</a:t>
            </a:r>
            <a:r>
              <a:rPr spc="-165" dirty="0"/>
              <a:t> </a:t>
            </a:r>
            <a:r>
              <a:rPr spc="-100" dirty="0"/>
              <a:t>Gu</a:t>
            </a:r>
            <a:r>
              <a:rPr spc="-80" dirty="0"/>
              <a:t>a</a:t>
            </a:r>
            <a:r>
              <a:rPr spc="-150" dirty="0"/>
              <a:t>ngzh</a:t>
            </a:r>
            <a:r>
              <a:rPr spc="-145" dirty="0"/>
              <a:t>o</a:t>
            </a:r>
            <a:r>
              <a:rPr spc="-270" dirty="0"/>
              <a:t>u</a:t>
            </a:r>
            <a:r>
              <a:rPr spc="-135" dirty="0"/>
              <a:t>,</a:t>
            </a:r>
            <a:r>
              <a:rPr spc="-175" dirty="0"/>
              <a:t> </a:t>
            </a:r>
            <a:r>
              <a:rPr spc="-25" dirty="0"/>
              <a:t>Sh</a:t>
            </a:r>
            <a:r>
              <a:rPr spc="-20" dirty="0"/>
              <a:t>a</a:t>
            </a:r>
            <a:r>
              <a:rPr spc="-150" dirty="0"/>
              <a:t>ng</a:t>
            </a:r>
            <a:r>
              <a:rPr spc="-145" dirty="0"/>
              <a:t>h</a:t>
            </a:r>
            <a:r>
              <a:rPr spc="-120" dirty="0"/>
              <a:t>a</a:t>
            </a:r>
            <a:r>
              <a:rPr spc="-55" dirty="0"/>
              <a:t>i</a:t>
            </a:r>
            <a:r>
              <a:rPr spc="-254" dirty="0"/>
              <a:t>,</a:t>
            </a:r>
            <a:r>
              <a:rPr spc="-180" dirty="0"/>
              <a:t> </a:t>
            </a:r>
            <a:r>
              <a:rPr spc="-125" dirty="0"/>
              <a:t>Shenzhen,</a:t>
            </a:r>
            <a:r>
              <a:rPr spc="-155" dirty="0"/>
              <a:t> </a:t>
            </a:r>
            <a:r>
              <a:rPr spc="-70" dirty="0"/>
              <a:t>Xi</a:t>
            </a:r>
            <a:r>
              <a:rPr spc="-75" dirty="0"/>
              <a:t>a</a:t>
            </a:r>
            <a:r>
              <a:rPr spc="-100" dirty="0"/>
              <a:t>men</a:t>
            </a:r>
            <a:r>
              <a:rPr spc="-65" dirty="0"/>
              <a:t>)</a:t>
            </a:r>
            <a:r>
              <a:rPr spc="-140" dirty="0"/>
              <a:t>,Hong</a:t>
            </a:r>
            <a:r>
              <a:rPr spc="-160" dirty="0"/>
              <a:t> </a:t>
            </a:r>
            <a:r>
              <a:rPr spc="-120" dirty="0"/>
              <a:t>Kon</a:t>
            </a:r>
            <a:r>
              <a:rPr spc="-114" dirty="0"/>
              <a:t>g</a:t>
            </a:r>
            <a:r>
              <a:rPr spc="-140" dirty="0"/>
              <a:t> </a:t>
            </a:r>
            <a:r>
              <a:rPr spc="-15" dirty="0"/>
              <a:t>S</a:t>
            </a:r>
            <a:r>
              <a:rPr spc="-25" dirty="0"/>
              <a:t>A</a:t>
            </a:r>
            <a:r>
              <a:rPr spc="-130" dirty="0"/>
              <a:t>R,</a:t>
            </a:r>
            <a:r>
              <a:rPr spc="-90" dirty="0"/>
              <a:t> </a:t>
            </a:r>
            <a:r>
              <a:rPr spc="-75" dirty="0"/>
              <a:t>Singa</a:t>
            </a:r>
            <a:r>
              <a:rPr spc="-155" dirty="0"/>
              <a:t>pore,</a:t>
            </a:r>
            <a:r>
              <a:rPr spc="-175" dirty="0"/>
              <a:t> </a:t>
            </a:r>
            <a:r>
              <a:rPr spc="-95" dirty="0"/>
              <a:t>Th</a:t>
            </a:r>
            <a:r>
              <a:rPr spc="-75" dirty="0"/>
              <a:t>a</a:t>
            </a:r>
            <a:r>
              <a:rPr spc="-135" dirty="0"/>
              <a:t>i</a:t>
            </a:r>
            <a:r>
              <a:rPr spc="-130" dirty="0"/>
              <a:t>l</a:t>
            </a:r>
            <a:r>
              <a:rPr spc="-114" dirty="0"/>
              <a:t>and</a:t>
            </a:r>
            <a:r>
              <a:rPr spc="-170" dirty="0"/>
              <a:t> </a:t>
            </a:r>
            <a:r>
              <a:rPr spc="-114" dirty="0"/>
              <a:t>and</a:t>
            </a:r>
            <a:r>
              <a:rPr spc="-145" dirty="0"/>
              <a:t> </a:t>
            </a:r>
            <a:r>
              <a:rPr spc="-105" dirty="0"/>
              <a:t>Vie</a:t>
            </a:r>
            <a:r>
              <a:rPr spc="-95" dirty="0"/>
              <a:t>tnam</a:t>
            </a:r>
            <a:r>
              <a:rPr spc="-170" dirty="0"/>
              <a:t> </a:t>
            </a:r>
            <a:r>
              <a:rPr spc="-25" dirty="0"/>
              <a:t>(</a:t>
            </a:r>
            <a:r>
              <a:rPr spc="-55" dirty="0"/>
              <a:t>H</a:t>
            </a:r>
            <a:r>
              <a:rPr spc="-100" dirty="0"/>
              <a:t>an</a:t>
            </a:r>
            <a:r>
              <a:rPr spc="-95" dirty="0"/>
              <a:t>o</a:t>
            </a:r>
            <a:r>
              <a:rPr spc="-135" dirty="0"/>
              <a:t>i</a:t>
            </a:r>
            <a:r>
              <a:rPr spc="-160" dirty="0"/>
              <a:t> </a:t>
            </a:r>
            <a:r>
              <a:rPr spc="-170" dirty="0"/>
              <a:t>&amp;</a:t>
            </a:r>
            <a:r>
              <a:rPr spc="-145" dirty="0"/>
              <a:t> </a:t>
            </a:r>
            <a:r>
              <a:rPr spc="-85" dirty="0"/>
              <a:t>Ho</a:t>
            </a:r>
            <a:r>
              <a:rPr spc="-140" dirty="0"/>
              <a:t> </a:t>
            </a:r>
            <a:r>
              <a:rPr spc="-95" dirty="0"/>
              <a:t>C</a:t>
            </a:r>
            <a:r>
              <a:rPr spc="-195" dirty="0"/>
              <a:t>h</a:t>
            </a:r>
            <a:r>
              <a:rPr spc="-85" dirty="0"/>
              <a:t>i</a:t>
            </a:r>
            <a:r>
              <a:rPr spc="-95" dirty="0"/>
              <a:t>M</a:t>
            </a:r>
            <a:r>
              <a:rPr spc="-25" dirty="0"/>
              <a:t>i</a:t>
            </a:r>
            <a:r>
              <a:rPr spc="-150" dirty="0"/>
              <a:t>nh</a:t>
            </a:r>
            <a:r>
              <a:rPr spc="-180" dirty="0"/>
              <a:t> </a:t>
            </a:r>
            <a:r>
              <a:rPr spc="-95" dirty="0"/>
              <a:t>C</a:t>
            </a:r>
            <a:r>
              <a:rPr spc="-120" dirty="0"/>
              <a:t>it</a:t>
            </a:r>
            <a:r>
              <a:rPr spc="-105" dirty="0"/>
              <a:t>y</a:t>
            </a:r>
            <a:r>
              <a:rPr spc="-5" dirty="0"/>
              <a:t>)</a:t>
            </a:r>
            <a:r>
              <a:rPr spc="-160" dirty="0"/>
              <a:t>.</a:t>
            </a:r>
          </a:p>
          <a:p>
            <a:pPr marL="231775">
              <a:lnSpc>
                <a:spcPct val="100000"/>
              </a:lnSpc>
            </a:pPr>
            <a:endParaRPr spc="-160" dirty="0"/>
          </a:p>
          <a:p>
            <a:pPr marL="231775">
              <a:lnSpc>
                <a:spcPct val="100000"/>
              </a:lnSpc>
              <a:spcBef>
                <a:spcPts val="31"/>
              </a:spcBef>
            </a:pPr>
            <a:endParaRPr sz="1750">
              <a:latin typeface="Times New Roman"/>
              <a:cs typeface="Times New Roman"/>
            </a:endParaRPr>
          </a:p>
          <a:p>
            <a:pPr marL="283845" marR="600075">
              <a:lnSpc>
                <a:spcPct val="100000"/>
              </a:lnSpc>
            </a:pPr>
            <a:r>
              <a:rPr spc="-5" dirty="0"/>
              <a:t>W</a:t>
            </a:r>
            <a:r>
              <a:rPr dirty="0"/>
              <a:t>e</a:t>
            </a:r>
            <a:r>
              <a:rPr spc="-155" dirty="0"/>
              <a:t> </a:t>
            </a:r>
            <a:r>
              <a:rPr spc="-95" dirty="0"/>
              <a:t>ar</a:t>
            </a:r>
            <a:r>
              <a:rPr spc="-105" dirty="0"/>
              <a:t>e</a:t>
            </a:r>
            <a:r>
              <a:rPr spc="-145" dirty="0"/>
              <a:t> </a:t>
            </a:r>
            <a:r>
              <a:rPr spc="-35" dirty="0"/>
              <a:t>a</a:t>
            </a:r>
            <a:r>
              <a:rPr spc="-155" dirty="0"/>
              <a:t> </a:t>
            </a:r>
            <a:r>
              <a:rPr spc="-85" dirty="0"/>
              <a:t>team</a:t>
            </a:r>
            <a:r>
              <a:rPr spc="-160" dirty="0"/>
              <a:t> </a:t>
            </a:r>
            <a:r>
              <a:rPr spc="-90" dirty="0"/>
              <a:t>of</a:t>
            </a:r>
            <a:r>
              <a:rPr spc="-160" dirty="0"/>
              <a:t> </a:t>
            </a:r>
            <a:r>
              <a:rPr spc="-85" dirty="0"/>
              <a:t>specia</a:t>
            </a:r>
            <a:r>
              <a:rPr spc="-45" dirty="0"/>
              <a:t>l</a:t>
            </a:r>
            <a:r>
              <a:rPr spc="-135" dirty="0"/>
              <a:t>ized</a:t>
            </a:r>
            <a:r>
              <a:rPr spc="-160" dirty="0"/>
              <a:t> </a:t>
            </a:r>
            <a:r>
              <a:rPr spc="-80" dirty="0"/>
              <a:t>l</a:t>
            </a:r>
            <a:r>
              <a:rPr spc="-155" dirty="0"/>
              <a:t>o</a:t>
            </a:r>
            <a:r>
              <a:rPr spc="-195" dirty="0"/>
              <a:t>g</a:t>
            </a:r>
            <a:r>
              <a:rPr spc="-90" dirty="0"/>
              <a:t>i</a:t>
            </a:r>
            <a:r>
              <a:rPr spc="-55" dirty="0"/>
              <a:t>sti</a:t>
            </a:r>
            <a:r>
              <a:rPr spc="-80" dirty="0"/>
              <a:t>c</a:t>
            </a:r>
            <a:r>
              <a:rPr spc="-15" dirty="0"/>
              <a:t>s</a:t>
            </a:r>
            <a:r>
              <a:rPr spc="-175" dirty="0"/>
              <a:t> </a:t>
            </a:r>
            <a:r>
              <a:rPr spc="-114" dirty="0"/>
              <a:t>prof</a:t>
            </a:r>
            <a:r>
              <a:rPr spc="-135" dirty="0"/>
              <a:t>e</a:t>
            </a:r>
            <a:r>
              <a:rPr spc="-65" dirty="0"/>
              <a:t>ss</a:t>
            </a:r>
            <a:r>
              <a:rPr spc="-30" dirty="0"/>
              <a:t>i</a:t>
            </a:r>
            <a:r>
              <a:rPr spc="-100" dirty="0"/>
              <a:t>on</a:t>
            </a:r>
            <a:r>
              <a:rPr spc="-85" dirty="0"/>
              <a:t>a</a:t>
            </a:r>
            <a:r>
              <a:rPr spc="-75" dirty="0"/>
              <a:t>ls</a:t>
            </a:r>
            <a:r>
              <a:rPr spc="-185" dirty="0"/>
              <a:t> </a:t>
            </a:r>
            <a:r>
              <a:rPr spc="-105" dirty="0"/>
              <a:t>wh</a:t>
            </a:r>
            <a:r>
              <a:rPr spc="-90" dirty="0"/>
              <a:t>o</a:t>
            </a:r>
            <a:r>
              <a:rPr spc="-140" dirty="0"/>
              <a:t> </a:t>
            </a:r>
            <a:r>
              <a:rPr spc="-100" dirty="0"/>
              <a:t>hav</a:t>
            </a:r>
            <a:r>
              <a:rPr spc="-90" dirty="0"/>
              <a:t>e</a:t>
            </a:r>
            <a:r>
              <a:rPr spc="-160" dirty="0"/>
              <a:t> </a:t>
            </a:r>
            <a:r>
              <a:rPr spc="-95" dirty="0"/>
              <a:t>ov</a:t>
            </a:r>
            <a:r>
              <a:rPr spc="-100" dirty="0"/>
              <a:t>e</a:t>
            </a:r>
            <a:r>
              <a:rPr spc="-150" dirty="0"/>
              <a:t>r</a:t>
            </a:r>
            <a:r>
              <a:rPr spc="-135" dirty="0"/>
              <a:t> </a:t>
            </a:r>
            <a:r>
              <a:rPr spc="-155" dirty="0"/>
              <a:t>20</a:t>
            </a:r>
            <a:r>
              <a:rPr spc="-145" dirty="0"/>
              <a:t> </a:t>
            </a:r>
            <a:r>
              <a:rPr spc="-110" dirty="0"/>
              <a:t>y</a:t>
            </a:r>
            <a:r>
              <a:rPr spc="-80" dirty="0"/>
              <a:t>ear</a:t>
            </a:r>
            <a:r>
              <a:rPr spc="-75" dirty="0"/>
              <a:t>s</a:t>
            </a:r>
            <a:r>
              <a:rPr spc="-155" dirty="0"/>
              <a:t> </a:t>
            </a:r>
            <a:r>
              <a:rPr spc="-90" dirty="0"/>
              <a:t>of</a:t>
            </a:r>
            <a:r>
              <a:rPr spc="-145" dirty="0"/>
              <a:t> </a:t>
            </a:r>
            <a:r>
              <a:rPr spc="-90" dirty="0"/>
              <a:t>e</a:t>
            </a:r>
            <a:r>
              <a:rPr spc="-175" dirty="0"/>
              <a:t>xp</a:t>
            </a:r>
            <a:r>
              <a:rPr spc="-170" dirty="0"/>
              <a:t>e</a:t>
            </a:r>
            <a:r>
              <a:rPr spc="-95" dirty="0"/>
              <a:t>rien</a:t>
            </a:r>
            <a:r>
              <a:rPr spc="-114" dirty="0"/>
              <a:t>c</a:t>
            </a:r>
            <a:r>
              <a:rPr spc="-80" dirty="0"/>
              <a:t>e</a:t>
            </a:r>
            <a:r>
              <a:rPr spc="-135" dirty="0"/>
              <a:t> </a:t>
            </a:r>
            <a:r>
              <a:rPr spc="-140" dirty="0"/>
              <a:t>in</a:t>
            </a:r>
            <a:r>
              <a:rPr spc="-95" dirty="0"/>
              <a:t> </a:t>
            </a:r>
            <a:r>
              <a:rPr spc="-105" dirty="0"/>
              <a:t>h</a:t>
            </a:r>
            <a:r>
              <a:rPr spc="-85" dirty="0"/>
              <a:t>a</a:t>
            </a:r>
            <a:r>
              <a:rPr spc="-175" dirty="0"/>
              <a:t>nd</a:t>
            </a:r>
            <a:r>
              <a:rPr spc="-80" dirty="0"/>
              <a:t>l</a:t>
            </a:r>
            <a:r>
              <a:rPr spc="-140" dirty="0"/>
              <a:t>ing</a:t>
            </a:r>
            <a:r>
              <a:rPr spc="-175" dirty="0"/>
              <a:t> </a:t>
            </a:r>
            <a:r>
              <a:rPr spc="-105" dirty="0"/>
              <a:t>f</a:t>
            </a:r>
            <a:r>
              <a:rPr spc="-125" dirty="0"/>
              <a:t>reig</a:t>
            </a:r>
            <a:r>
              <a:rPr spc="-145" dirty="0"/>
              <a:t>h</a:t>
            </a:r>
            <a:r>
              <a:rPr spc="-105" dirty="0"/>
              <a:t>t</a:t>
            </a:r>
            <a:r>
              <a:rPr spc="-165" dirty="0"/>
              <a:t> </a:t>
            </a:r>
            <a:r>
              <a:rPr spc="-95" dirty="0"/>
              <a:t>an</a:t>
            </a:r>
            <a:r>
              <a:rPr spc="-155" dirty="0"/>
              <a:t>d </a:t>
            </a:r>
            <a:r>
              <a:rPr spc="-95" dirty="0"/>
              <a:t>s</a:t>
            </a:r>
            <a:r>
              <a:rPr spc="-50" dirty="0"/>
              <a:t>i</a:t>
            </a:r>
            <a:r>
              <a:rPr spc="-95" dirty="0"/>
              <a:t>te</a:t>
            </a:r>
            <a:r>
              <a:rPr spc="-170" dirty="0"/>
              <a:t> </a:t>
            </a:r>
            <a:r>
              <a:rPr spc="-105" dirty="0"/>
              <a:t>h</a:t>
            </a:r>
            <a:r>
              <a:rPr spc="-85" dirty="0"/>
              <a:t>a</a:t>
            </a:r>
            <a:r>
              <a:rPr spc="-175" dirty="0"/>
              <a:t>nd</a:t>
            </a:r>
            <a:r>
              <a:rPr spc="-80" dirty="0"/>
              <a:t>l</a:t>
            </a:r>
            <a:r>
              <a:rPr spc="-140" dirty="0"/>
              <a:t>ing</a:t>
            </a:r>
            <a:r>
              <a:rPr spc="-190" dirty="0"/>
              <a:t> </a:t>
            </a:r>
            <a:r>
              <a:rPr spc="-90" dirty="0"/>
              <a:t>of</a:t>
            </a:r>
            <a:r>
              <a:rPr spc="-145" dirty="0"/>
              <a:t> </a:t>
            </a:r>
            <a:r>
              <a:rPr spc="-90" dirty="0"/>
              <a:t>cargo</a:t>
            </a:r>
            <a:r>
              <a:rPr spc="-145" dirty="0"/>
              <a:t> </a:t>
            </a:r>
            <a:r>
              <a:rPr spc="-110" dirty="0"/>
              <a:t>to</a:t>
            </a:r>
            <a:r>
              <a:rPr spc="-150" dirty="0"/>
              <a:t> </a:t>
            </a:r>
            <a:r>
              <a:rPr spc="-110" dirty="0"/>
              <a:t>trad</a:t>
            </a:r>
            <a:r>
              <a:rPr spc="-95" dirty="0"/>
              <a:t>esho</a:t>
            </a:r>
            <a:r>
              <a:rPr spc="-125" dirty="0"/>
              <a:t>ws</a:t>
            </a:r>
            <a:r>
              <a:rPr spc="-60" dirty="0"/>
              <a:t>,</a:t>
            </a:r>
            <a:r>
              <a:rPr spc="-170" dirty="0"/>
              <a:t> </a:t>
            </a:r>
            <a:r>
              <a:rPr spc="-100" dirty="0"/>
              <a:t>confe</a:t>
            </a:r>
            <a:r>
              <a:rPr spc="-90" dirty="0"/>
              <a:t>r</a:t>
            </a:r>
            <a:r>
              <a:rPr spc="-85" dirty="0"/>
              <a:t>enc</a:t>
            </a:r>
            <a:r>
              <a:rPr spc="-90" dirty="0"/>
              <a:t>e</a:t>
            </a:r>
            <a:r>
              <a:rPr spc="-135" dirty="0"/>
              <a:t>s,</a:t>
            </a:r>
            <a:r>
              <a:rPr spc="-130" dirty="0"/>
              <a:t> </a:t>
            </a:r>
            <a:r>
              <a:rPr spc="-95" dirty="0"/>
              <a:t>cong</a:t>
            </a:r>
            <a:r>
              <a:rPr spc="-100" dirty="0"/>
              <a:t>r</a:t>
            </a:r>
            <a:r>
              <a:rPr spc="-145" dirty="0"/>
              <a:t>e</a:t>
            </a:r>
            <a:r>
              <a:rPr spc="-15" dirty="0"/>
              <a:t>s</a:t>
            </a:r>
            <a:r>
              <a:rPr spc="-10" dirty="0"/>
              <a:t>s</a:t>
            </a:r>
            <a:r>
              <a:rPr spc="-50" dirty="0"/>
              <a:t>e</a:t>
            </a:r>
            <a:r>
              <a:rPr spc="-45" dirty="0"/>
              <a:t>s</a:t>
            </a:r>
            <a:r>
              <a:rPr spc="-155" dirty="0"/>
              <a:t> </a:t>
            </a:r>
            <a:r>
              <a:rPr spc="-95" dirty="0"/>
              <a:t>an</a:t>
            </a:r>
            <a:r>
              <a:rPr spc="-155" dirty="0"/>
              <a:t>d</a:t>
            </a:r>
            <a:r>
              <a:rPr spc="-165" dirty="0"/>
              <a:t> </a:t>
            </a:r>
            <a:r>
              <a:rPr spc="-75" dirty="0"/>
              <a:t>s</a:t>
            </a:r>
            <a:r>
              <a:rPr spc="-85" dirty="0"/>
              <a:t>p</a:t>
            </a:r>
            <a:r>
              <a:rPr spc="-50" dirty="0"/>
              <a:t>e</a:t>
            </a:r>
            <a:r>
              <a:rPr spc="-55" dirty="0"/>
              <a:t>c</a:t>
            </a:r>
            <a:r>
              <a:rPr spc="-60" dirty="0"/>
              <a:t>i</a:t>
            </a:r>
            <a:r>
              <a:rPr spc="-110" dirty="0"/>
              <a:t>a</a:t>
            </a:r>
            <a:r>
              <a:rPr spc="-135" dirty="0"/>
              <a:t>l</a:t>
            </a:r>
            <a:r>
              <a:rPr spc="-150" dirty="0"/>
              <a:t> </a:t>
            </a:r>
            <a:r>
              <a:rPr spc="-85" dirty="0"/>
              <a:t>ev</a:t>
            </a:r>
            <a:r>
              <a:rPr spc="-90" dirty="0"/>
              <a:t>ent</a:t>
            </a:r>
            <a:r>
              <a:rPr spc="-85" dirty="0"/>
              <a:t>s</a:t>
            </a:r>
            <a:r>
              <a:rPr spc="-145" dirty="0"/>
              <a:t> </a:t>
            </a:r>
            <a:r>
              <a:rPr spc="-110" dirty="0"/>
              <a:t>li</a:t>
            </a:r>
            <a:r>
              <a:rPr spc="-220" dirty="0"/>
              <a:t>k</a:t>
            </a:r>
            <a:r>
              <a:rPr spc="-80" dirty="0"/>
              <a:t>e</a:t>
            </a:r>
            <a:r>
              <a:rPr spc="-170" dirty="0"/>
              <a:t> </a:t>
            </a:r>
            <a:r>
              <a:rPr spc="-140" dirty="0"/>
              <a:t>prod</a:t>
            </a:r>
            <a:r>
              <a:rPr spc="-145" dirty="0"/>
              <a:t>u</a:t>
            </a:r>
            <a:r>
              <a:rPr spc="-55" dirty="0"/>
              <a:t>ct</a:t>
            </a:r>
            <a:r>
              <a:rPr spc="-155" dirty="0"/>
              <a:t> </a:t>
            </a:r>
            <a:r>
              <a:rPr spc="-60" dirty="0"/>
              <a:t>l</a:t>
            </a:r>
            <a:r>
              <a:rPr spc="-110" dirty="0"/>
              <a:t>a</a:t>
            </a:r>
            <a:r>
              <a:rPr spc="-114" dirty="0"/>
              <a:t>unc</a:t>
            </a:r>
            <a:r>
              <a:rPr spc="-110" dirty="0"/>
              <a:t>h</a:t>
            </a:r>
            <a:r>
              <a:rPr spc="-135" dirty="0"/>
              <a:t>es</a:t>
            </a:r>
            <a:r>
              <a:rPr spc="-80" dirty="0"/>
              <a:t>,</a:t>
            </a:r>
            <a:r>
              <a:rPr spc="-165" dirty="0"/>
              <a:t> </a:t>
            </a:r>
            <a:r>
              <a:rPr spc="-70" dirty="0"/>
              <a:t>music</a:t>
            </a:r>
            <a:r>
              <a:rPr spc="-65" dirty="0"/>
              <a:t>a</a:t>
            </a:r>
            <a:r>
              <a:rPr spc="-55" dirty="0"/>
              <a:t>l</a:t>
            </a:r>
            <a:r>
              <a:rPr spc="-90" dirty="0"/>
              <a:t>s</a:t>
            </a:r>
            <a:r>
              <a:rPr spc="-254" dirty="0"/>
              <a:t>,</a:t>
            </a:r>
            <a:r>
              <a:rPr spc="-180" dirty="0"/>
              <a:t> </a:t>
            </a:r>
            <a:r>
              <a:rPr spc="-100" dirty="0"/>
              <a:t>concerts,</a:t>
            </a:r>
            <a:r>
              <a:rPr spc="-155" dirty="0"/>
              <a:t> </a:t>
            </a:r>
            <a:r>
              <a:rPr spc="-15" dirty="0"/>
              <a:t>s</a:t>
            </a:r>
            <a:r>
              <a:rPr spc="-140" dirty="0"/>
              <a:t>p</a:t>
            </a:r>
            <a:r>
              <a:rPr spc="-130" dirty="0"/>
              <a:t>o</a:t>
            </a:r>
            <a:r>
              <a:rPr spc="-90" dirty="0"/>
              <a:t>rts</a:t>
            </a:r>
            <a:r>
              <a:rPr spc="-175" dirty="0"/>
              <a:t> </a:t>
            </a:r>
            <a:r>
              <a:rPr spc="-95" dirty="0"/>
              <a:t>an</a:t>
            </a:r>
            <a:r>
              <a:rPr spc="-155" dirty="0"/>
              <a:t>d</a:t>
            </a:r>
            <a:r>
              <a:rPr spc="-165" dirty="0"/>
              <a:t> </a:t>
            </a:r>
            <a:r>
              <a:rPr spc="-130" dirty="0"/>
              <a:t>th</a:t>
            </a:r>
            <a:r>
              <a:rPr spc="-80" dirty="0"/>
              <a:t>e</a:t>
            </a:r>
            <a:r>
              <a:rPr spc="-160" dirty="0"/>
              <a:t> </a:t>
            </a:r>
            <a:r>
              <a:rPr spc="-80" dirty="0"/>
              <a:t>arts</a:t>
            </a:r>
            <a:r>
              <a:rPr spc="-160" dirty="0"/>
              <a:t>.</a:t>
            </a:r>
            <a:r>
              <a:rPr spc="-165" dirty="0"/>
              <a:t> </a:t>
            </a:r>
            <a:r>
              <a:rPr spc="-145" dirty="0"/>
              <a:t>And</a:t>
            </a:r>
            <a:r>
              <a:rPr spc="-155" dirty="0"/>
              <a:t> </a:t>
            </a:r>
            <a:r>
              <a:rPr spc="-140" dirty="0"/>
              <a:t>in</a:t>
            </a:r>
            <a:r>
              <a:rPr spc="-150" dirty="0"/>
              <a:t> </a:t>
            </a:r>
            <a:r>
              <a:rPr spc="-110" dirty="0"/>
              <a:t>project</a:t>
            </a:r>
            <a:r>
              <a:rPr spc="-150" dirty="0"/>
              <a:t> </a:t>
            </a:r>
            <a:r>
              <a:rPr spc="-100" dirty="0"/>
              <a:t>tra</a:t>
            </a:r>
            <a:r>
              <a:rPr spc="-105" dirty="0"/>
              <a:t>ns</a:t>
            </a:r>
            <a:r>
              <a:rPr spc="-110" dirty="0"/>
              <a:t>p</a:t>
            </a:r>
            <a:r>
              <a:rPr spc="-155" dirty="0"/>
              <a:t>ort,</a:t>
            </a:r>
          </a:p>
          <a:p>
            <a:pPr marL="283845">
              <a:lnSpc>
                <a:spcPct val="100000"/>
              </a:lnSpc>
            </a:pPr>
            <a:r>
              <a:rPr spc="-85" dirty="0"/>
              <a:t>w</a:t>
            </a:r>
            <a:r>
              <a:rPr spc="-60" dirty="0"/>
              <a:t>e</a:t>
            </a:r>
            <a:r>
              <a:rPr spc="-145" dirty="0"/>
              <a:t> </a:t>
            </a:r>
            <a:r>
              <a:rPr spc="-105" dirty="0"/>
              <a:t>h</a:t>
            </a:r>
            <a:r>
              <a:rPr spc="-85" dirty="0"/>
              <a:t>a</a:t>
            </a:r>
            <a:r>
              <a:rPr spc="-80" dirty="0"/>
              <a:t>ve</a:t>
            </a:r>
            <a:r>
              <a:rPr spc="-155" dirty="0"/>
              <a:t> b</a:t>
            </a:r>
            <a:r>
              <a:rPr spc="-85" dirty="0"/>
              <a:t>e</a:t>
            </a:r>
            <a:r>
              <a:rPr spc="-90" dirty="0"/>
              <a:t>e</a:t>
            </a:r>
            <a:r>
              <a:rPr spc="-150" dirty="0"/>
              <a:t>n</a:t>
            </a:r>
            <a:r>
              <a:rPr spc="-145" dirty="0"/>
              <a:t> </a:t>
            </a:r>
            <a:r>
              <a:rPr spc="-130" dirty="0"/>
              <a:t>invo</a:t>
            </a:r>
            <a:r>
              <a:rPr spc="-60" dirty="0"/>
              <a:t>l</a:t>
            </a:r>
            <a:r>
              <a:rPr spc="-75" dirty="0"/>
              <a:t>v</a:t>
            </a:r>
            <a:r>
              <a:rPr spc="-90" dirty="0"/>
              <a:t>e</a:t>
            </a:r>
            <a:r>
              <a:rPr spc="-155" dirty="0"/>
              <a:t>d</a:t>
            </a:r>
            <a:r>
              <a:rPr spc="-165" dirty="0"/>
              <a:t> </a:t>
            </a:r>
            <a:r>
              <a:rPr spc="-140" dirty="0"/>
              <a:t>in</a:t>
            </a:r>
            <a:r>
              <a:rPr spc="-150" dirty="0"/>
              <a:t> </a:t>
            </a:r>
            <a:r>
              <a:rPr spc="-130" dirty="0"/>
              <a:t>th</a:t>
            </a:r>
            <a:r>
              <a:rPr spc="-80" dirty="0"/>
              <a:t>e</a:t>
            </a:r>
            <a:r>
              <a:rPr spc="-160" dirty="0"/>
              <a:t> </a:t>
            </a:r>
            <a:r>
              <a:rPr spc="-120" dirty="0"/>
              <a:t>moving</a:t>
            </a:r>
            <a:r>
              <a:rPr spc="-160" dirty="0"/>
              <a:t> </a:t>
            </a:r>
            <a:r>
              <a:rPr spc="-90" dirty="0"/>
              <a:t>of</a:t>
            </a:r>
            <a:r>
              <a:rPr spc="-145" dirty="0"/>
              <a:t> </a:t>
            </a:r>
            <a:r>
              <a:rPr spc="-70" dirty="0"/>
              <a:t>mach</a:t>
            </a:r>
            <a:r>
              <a:rPr spc="-140" dirty="0"/>
              <a:t>ine</a:t>
            </a:r>
            <a:r>
              <a:rPr spc="-110" dirty="0"/>
              <a:t>r</a:t>
            </a:r>
            <a:r>
              <a:rPr spc="-75" dirty="0"/>
              <a:t>ies</a:t>
            </a:r>
            <a:r>
              <a:rPr spc="-165" dirty="0"/>
              <a:t> </a:t>
            </a:r>
            <a:r>
              <a:rPr spc="-114" dirty="0"/>
              <a:t>for</a:t>
            </a:r>
            <a:r>
              <a:rPr spc="-145" dirty="0"/>
              <a:t> </a:t>
            </a:r>
            <a:r>
              <a:rPr spc="-85" dirty="0"/>
              <a:t>f</a:t>
            </a:r>
            <a:r>
              <a:rPr spc="-60" dirty="0"/>
              <a:t>ac</a:t>
            </a:r>
            <a:r>
              <a:rPr spc="-35" dirty="0"/>
              <a:t>t</a:t>
            </a:r>
            <a:r>
              <a:rPr spc="-114" dirty="0"/>
              <a:t>ory</a:t>
            </a:r>
            <a:r>
              <a:rPr spc="-160" dirty="0"/>
              <a:t> </a:t>
            </a:r>
            <a:r>
              <a:rPr spc="-95" dirty="0"/>
              <a:t>au</a:t>
            </a:r>
            <a:r>
              <a:rPr spc="-85" dirty="0"/>
              <a:t>t</a:t>
            </a:r>
            <a:r>
              <a:rPr spc="-130" dirty="0"/>
              <a:t>o</a:t>
            </a:r>
            <a:r>
              <a:rPr spc="-105" dirty="0"/>
              <a:t>ma</a:t>
            </a:r>
            <a:r>
              <a:rPr spc="-50" dirty="0"/>
              <a:t>t</a:t>
            </a:r>
            <a:r>
              <a:rPr spc="-135" dirty="0"/>
              <a:t>ion</a:t>
            </a:r>
            <a:r>
              <a:rPr spc="-180" dirty="0"/>
              <a:t> </a:t>
            </a:r>
            <a:r>
              <a:rPr spc="-110" dirty="0"/>
              <a:t>to</a:t>
            </a:r>
            <a:r>
              <a:rPr spc="-160" dirty="0"/>
              <a:t> o</a:t>
            </a:r>
            <a:r>
              <a:rPr spc="-75" dirty="0"/>
              <a:t>i</a:t>
            </a:r>
            <a:r>
              <a:rPr spc="-135" dirty="0"/>
              <a:t>l</a:t>
            </a:r>
            <a:r>
              <a:rPr spc="-160" dirty="0"/>
              <a:t> </a:t>
            </a:r>
            <a:r>
              <a:rPr spc="-95" dirty="0"/>
              <a:t>an</a:t>
            </a:r>
            <a:r>
              <a:rPr spc="-155" dirty="0"/>
              <a:t>d </a:t>
            </a:r>
            <a:r>
              <a:rPr spc="-105" dirty="0"/>
              <a:t>g</a:t>
            </a:r>
            <a:r>
              <a:rPr spc="-85" dirty="0"/>
              <a:t>a</a:t>
            </a:r>
            <a:r>
              <a:rPr spc="-15" dirty="0"/>
              <a:t>s</a:t>
            </a:r>
            <a:r>
              <a:rPr spc="-160" dirty="0"/>
              <a:t> </a:t>
            </a:r>
            <a:r>
              <a:rPr spc="-120" dirty="0"/>
              <a:t>e</a:t>
            </a:r>
            <a:r>
              <a:rPr spc="-140" dirty="0"/>
              <a:t>q</a:t>
            </a:r>
            <a:r>
              <a:rPr spc="-195" dirty="0"/>
              <a:t>u</a:t>
            </a:r>
            <a:r>
              <a:rPr spc="-85" dirty="0"/>
              <a:t>i</a:t>
            </a:r>
            <a:r>
              <a:rPr spc="-114" dirty="0"/>
              <a:t>pment</a:t>
            </a:r>
          </a:p>
          <a:p>
            <a:pPr marL="283845">
              <a:lnSpc>
                <a:spcPct val="100000"/>
              </a:lnSpc>
            </a:pPr>
            <a:r>
              <a:rPr spc="-114" dirty="0"/>
              <a:t>amon</a:t>
            </a:r>
            <a:r>
              <a:rPr spc="-95" dirty="0"/>
              <a:t>g</a:t>
            </a:r>
            <a:r>
              <a:rPr spc="-55" dirty="0"/>
              <a:t>st</a:t>
            </a:r>
            <a:r>
              <a:rPr spc="-175" dirty="0"/>
              <a:t> </a:t>
            </a:r>
            <a:r>
              <a:rPr spc="-120" dirty="0"/>
              <a:t>oth</a:t>
            </a:r>
            <a:r>
              <a:rPr spc="-140" dirty="0"/>
              <a:t>e</a:t>
            </a:r>
            <a:r>
              <a:rPr spc="-110" dirty="0"/>
              <a:t>r</a:t>
            </a:r>
            <a:r>
              <a:rPr spc="-85" dirty="0"/>
              <a:t>s.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8827134" y="675449"/>
            <a:ext cx="3128010" cy="2038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b="1" spc="-75" dirty="0">
                <a:solidFill>
                  <a:srgbClr val="FFB115"/>
                </a:solidFill>
                <a:latin typeface="Arial"/>
                <a:cs typeface="Arial"/>
              </a:rPr>
              <a:t>W</a:t>
            </a:r>
            <a:r>
              <a:rPr sz="1200" b="1" spc="-40" dirty="0">
                <a:solidFill>
                  <a:srgbClr val="FFB115"/>
                </a:solidFill>
                <a:latin typeface="Arial"/>
                <a:cs typeface="Arial"/>
              </a:rPr>
              <a:t>e </a:t>
            </a:r>
            <a:r>
              <a:rPr sz="1200" b="1" spc="-45" dirty="0">
                <a:solidFill>
                  <a:srgbClr val="FFB115"/>
                </a:solidFill>
                <a:latin typeface="Arial"/>
                <a:cs typeface="Arial"/>
              </a:rPr>
              <a:t>Of</a:t>
            </a:r>
            <a:r>
              <a:rPr sz="1200" b="1" spc="25" dirty="0">
                <a:solidFill>
                  <a:srgbClr val="FFB115"/>
                </a:solidFill>
                <a:latin typeface="Arial"/>
                <a:cs typeface="Arial"/>
              </a:rPr>
              <a:t>f</a:t>
            </a:r>
            <a:r>
              <a:rPr sz="1200" b="1" spc="-15" dirty="0">
                <a:solidFill>
                  <a:srgbClr val="FFB115"/>
                </a:solidFill>
                <a:latin typeface="Arial"/>
                <a:cs typeface="Arial"/>
              </a:rPr>
              <a:t>er</a:t>
            </a:r>
            <a:r>
              <a:rPr sz="1200" b="1" spc="-45" dirty="0">
                <a:solidFill>
                  <a:srgbClr val="FFB115"/>
                </a:solidFill>
                <a:latin typeface="Arial"/>
                <a:cs typeface="Arial"/>
              </a:rPr>
              <a:t> </a:t>
            </a:r>
            <a:r>
              <a:rPr sz="1200" b="1" spc="-60" dirty="0">
                <a:solidFill>
                  <a:srgbClr val="FFB115"/>
                </a:solidFill>
                <a:latin typeface="Arial"/>
                <a:cs typeface="Arial"/>
              </a:rPr>
              <a:t>S</a:t>
            </a:r>
            <a:r>
              <a:rPr sz="1200" b="1" spc="-45" dirty="0">
                <a:solidFill>
                  <a:srgbClr val="FFB115"/>
                </a:solidFill>
                <a:latin typeface="Arial"/>
                <a:cs typeface="Arial"/>
              </a:rPr>
              <a:t>o</a:t>
            </a:r>
            <a:r>
              <a:rPr sz="1200" b="1" spc="-30" dirty="0">
                <a:solidFill>
                  <a:srgbClr val="FFB115"/>
                </a:solidFill>
                <a:latin typeface="Arial"/>
                <a:cs typeface="Arial"/>
              </a:rPr>
              <a:t>l</a:t>
            </a:r>
            <a:r>
              <a:rPr sz="1200" b="1" spc="-70" dirty="0">
                <a:solidFill>
                  <a:srgbClr val="FFB115"/>
                </a:solidFill>
                <a:latin typeface="Arial"/>
                <a:cs typeface="Arial"/>
              </a:rPr>
              <a:t>u</a:t>
            </a:r>
            <a:r>
              <a:rPr sz="1200" b="1" spc="5" dirty="0">
                <a:solidFill>
                  <a:srgbClr val="FFB115"/>
                </a:solidFill>
                <a:latin typeface="Arial"/>
                <a:cs typeface="Arial"/>
              </a:rPr>
              <a:t>t</a:t>
            </a:r>
            <a:r>
              <a:rPr sz="1200" b="1" spc="-20" dirty="0">
                <a:solidFill>
                  <a:srgbClr val="FFB115"/>
                </a:solidFill>
                <a:latin typeface="Arial"/>
                <a:cs typeface="Arial"/>
              </a:rPr>
              <a:t>i</a:t>
            </a:r>
            <a:r>
              <a:rPr sz="1200" b="1" spc="-60" dirty="0">
                <a:solidFill>
                  <a:srgbClr val="FFB115"/>
                </a:solidFill>
                <a:latin typeface="Arial"/>
                <a:cs typeface="Arial"/>
              </a:rPr>
              <a:t>o</a:t>
            </a:r>
            <a:r>
              <a:rPr sz="1200" b="1" spc="-70" dirty="0">
                <a:solidFill>
                  <a:srgbClr val="FFB115"/>
                </a:solidFill>
                <a:latin typeface="Arial"/>
                <a:cs typeface="Arial"/>
              </a:rPr>
              <a:t>n</a:t>
            </a:r>
            <a:r>
              <a:rPr sz="1200" b="1" spc="-55" dirty="0">
                <a:solidFill>
                  <a:srgbClr val="FFB115"/>
                </a:solidFill>
                <a:latin typeface="Arial"/>
                <a:cs typeface="Arial"/>
              </a:rPr>
              <a:t>s</a:t>
            </a:r>
            <a:r>
              <a:rPr sz="1200" b="1" spc="-30" dirty="0">
                <a:solidFill>
                  <a:srgbClr val="FFB115"/>
                </a:solidFill>
                <a:latin typeface="Arial"/>
                <a:cs typeface="Arial"/>
              </a:rPr>
              <a:t> </a:t>
            </a:r>
            <a:r>
              <a:rPr sz="1200" b="1" spc="-55" dirty="0">
                <a:solidFill>
                  <a:srgbClr val="FFB115"/>
                </a:solidFill>
                <a:latin typeface="Arial"/>
                <a:cs typeface="Arial"/>
              </a:rPr>
              <a:t>a</a:t>
            </a:r>
            <a:r>
              <a:rPr sz="1200" b="1" spc="-65" dirty="0">
                <a:solidFill>
                  <a:srgbClr val="FFB115"/>
                </a:solidFill>
                <a:latin typeface="Arial"/>
                <a:cs typeface="Arial"/>
              </a:rPr>
              <a:t>n</a:t>
            </a:r>
            <a:r>
              <a:rPr sz="1200" b="1" spc="-60" dirty="0">
                <a:solidFill>
                  <a:srgbClr val="FFB115"/>
                </a:solidFill>
                <a:latin typeface="Arial"/>
                <a:cs typeface="Arial"/>
              </a:rPr>
              <a:t>d</a:t>
            </a:r>
            <a:r>
              <a:rPr sz="1200" b="1" spc="-30" dirty="0">
                <a:solidFill>
                  <a:srgbClr val="FFB115"/>
                </a:solidFill>
                <a:latin typeface="Arial"/>
                <a:cs typeface="Arial"/>
              </a:rPr>
              <a:t> </a:t>
            </a:r>
            <a:r>
              <a:rPr sz="1200" b="1" spc="-75" dirty="0">
                <a:solidFill>
                  <a:srgbClr val="FFB115"/>
                </a:solidFill>
                <a:latin typeface="Arial"/>
                <a:cs typeface="Arial"/>
              </a:rPr>
              <a:t>W</a:t>
            </a:r>
            <a:r>
              <a:rPr sz="1200" b="1" spc="-40" dirty="0">
                <a:solidFill>
                  <a:srgbClr val="FFB115"/>
                </a:solidFill>
                <a:latin typeface="Arial"/>
                <a:cs typeface="Arial"/>
              </a:rPr>
              <a:t>e</a:t>
            </a:r>
            <a:r>
              <a:rPr sz="1200" b="1" spc="-55" dirty="0">
                <a:solidFill>
                  <a:srgbClr val="FFB115"/>
                </a:solidFill>
                <a:latin typeface="Arial"/>
                <a:cs typeface="Arial"/>
              </a:rPr>
              <a:t> </a:t>
            </a:r>
            <a:r>
              <a:rPr sz="1200" b="1" spc="-100" dirty="0">
                <a:solidFill>
                  <a:srgbClr val="FFB115"/>
                </a:solidFill>
                <a:latin typeface="Arial"/>
                <a:cs typeface="Arial"/>
              </a:rPr>
              <a:t>D</a:t>
            </a:r>
            <a:r>
              <a:rPr sz="1200" b="1" spc="-15" dirty="0">
                <a:solidFill>
                  <a:srgbClr val="FFB115"/>
                </a:solidFill>
                <a:latin typeface="Arial"/>
                <a:cs typeface="Arial"/>
              </a:rPr>
              <a:t>e</a:t>
            </a:r>
            <a:r>
              <a:rPr sz="1200" b="1" spc="-20" dirty="0">
                <a:solidFill>
                  <a:srgbClr val="FFB115"/>
                </a:solidFill>
                <a:latin typeface="Arial"/>
                <a:cs typeface="Arial"/>
              </a:rPr>
              <a:t>li</a:t>
            </a:r>
            <a:r>
              <a:rPr sz="1200" b="1" spc="-35" dirty="0">
                <a:solidFill>
                  <a:srgbClr val="FFB115"/>
                </a:solidFill>
                <a:latin typeface="Arial"/>
                <a:cs typeface="Arial"/>
              </a:rPr>
              <a:t>v</a:t>
            </a:r>
            <a:r>
              <a:rPr sz="1200" b="1" spc="-30" dirty="0">
                <a:solidFill>
                  <a:srgbClr val="FFB115"/>
                </a:solidFill>
                <a:latin typeface="Arial"/>
                <a:cs typeface="Arial"/>
              </a:rPr>
              <a:t>e</a:t>
            </a:r>
            <a:r>
              <a:rPr sz="1200" b="1" spc="-15" dirty="0">
                <a:solidFill>
                  <a:srgbClr val="FFB115"/>
                </a:solidFill>
                <a:latin typeface="Arial"/>
                <a:cs typeface="Arial"/>
              </a:rPr>
              <a:t>r</a:t>
            </a:r>
            <a:r>
              <a:rPr sz="1200" b="1" spc="-60" dirty="0">
                <a:solidFill>
                  <a:srgbClr val="FFB115"/>
                </a:solidFill>
                <a:latin typeface="Arial"/>
                <a:cs typeface="Arial"/>
              </a:rPr>
              <a:t> </a:t>
            </a:r>
            <a:r>
              <a:rPr sz="1200" b="1" spc="-45" dirty="0">
                <a:solidFill>
                  <a:srgbClr val="FFB115"/>
                </a:solidFill>
                <a:latin typeface="Arial"/>
                <a:cs typeface="Arial"/>
              </a:rPr>
              <a:t>Prom</a:t>
            </a:r>
            <a:r>
              <a:rPr sz="1200" b="1" spc="-20" dirty="0">
                <a:solidFill>
                  <a:srgbClr val="FFB115"/>
                </a:solidFill>
                <a:latin typeface="Arial"/>
                <a:cs typeface="Arial"/>
              </a:rPr>
              <a:t>i</a:t>
            </a:r>
            <a:r>
              <a:rPr sz="1200" b="1" spc="-60" dirty="0">
                <a:solidFill>
                  <a:srgbClr val="FFB115"/>
                </a:solidFill>
                <a:latin typeface="Arial"/>
                <a:cs typeface="Arial"/>
              </a:rPr>
              <a:t>s</a:t>
            </a:r>
            <a:r>
              <a:rPr sz="1200" b="1" spc="-15" dirty="0">
                <a:solidFill>
                  <a:srgbClr val="FFB115"/>
                </a:solidFill>
                <a:latin typeface="Arial"/>
                <a:cs typeface="Arial"/>
              </a:rPr>
              <a:t>e</a:t>
            </a:r>
            <a:r>
              <a:rPr sz="1200" b="1" spc="-45" dirty="0">
                <a:solidFill>
                  <a:srgbClr val="FFB115"/>
                </a:solidFill>
                <a:latin typeface="Arial"/>
                <a:cs typeface="Arial"/>
              </a:rPr>
              <a:t>s</a:t>
            </a:r>
            <a:r>
              <a:rPr sz="1400" b="1" spc="-80" dirty="0">
                <a:solidFill>
                  <a:srgbClr val="FFB115"/>
                </a:solidFill>
                <a:latin typeface="Arial"/>
                <a:cs typeface="Arial"/>
              </a:rPr>
              <a:t>!</a:t>
            </a:r>
            <a:endParaRPr sz="1400">
              <a:latin typeface="Arial"/>
              <a:cs typeface="Arial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755ED32C-7C7E-2314-EDDA-53A5BF58733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28819" y="38249"/>
            <a:ext cx="1687438" cy="6372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773679" y="1722120"/>
            <a:ext cx="6547484" cy="3413760"/>
          </a:xfrm>
          <a:custGeom>
            <a:avLst/>
            <a:gdLst/>
            <a:ahLst/>
            <a:cxnLst/>
            <a:rect l="l" t="t" r="r" b="b"/>
            <a:pathLst>
              <a:path w="6547484" h="3413760">
                <a:moveTo>
                  <a:pt x="0" y="3413759"/>
                </a:moveTo>
                <a:lnTo>
                  <a:pt x="6547104" y="3413759"/>
                </a:lnTo>
                <a:lnTo>
                  <a:pt x="6547104" y="0"/>
                </a:lnTo>
                <a:lnTo>
                  <a:pt x="0" y="0"/>
                </a:lnTo>
                <a:lnTo>
                  <a:pt x="0" y="3413759"/>
                </a:lnTo>
                <a:close/>
              </a:path>
            </a:pathLst>
          </a:custGeom>
          <a:solidFill>
            <a:srgbClr val="FFB11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3921125" y="991945"/>
            <a:ext cx="934085" cy="982980"/>
          </a:xfrm>
          <a:custGeom>
            <a:avLst/>
            <a:gdLst/>
            <a:ahLst/>
            <a:cxnLst/>
            <a:rect l="l" t="t" r="r" b="b"/>
            <a:pathLst>
              <a:path w="934085" h="982980">
                <a:moveTo>
                  <a:pt x="0" y="277038"/>
                </a:moveTo>
                <a:lnTo>
                  <a:pt x="27058" y="228030"/>
                </a:lnTo>
                <a:lnTo>
                  <a:pt x="58306" y="183706"/>
                </a:lnTo>
                <a:lnTo>
                  <a:pt x="93314" y="144092"/>
                </a:lnTo>
                <a:lnTo>
                  <a:pt x="131657" y="109215"/>
                </a:lnTo>
                <a:lnTo>
                  <a:pt x="172906" y="79102"/>
                </a:lnTo>
                <a:lnTo>
                  <a:pt x="216635" y="53781"/>
                </a:lnTo>
                <a:lnTo>
                  <a:pt x="262415" y="33279"/>
                </a:lnTo>
                <a:lnTo>
                  <a:pt x="309821" y="17622"/>
                </a:lnTo>
                <a:lnTo>
                  <a:pt x="358423" y="6839"/>
                </a:lnTo>
                <a:lnTo>
                  <a:pt x="407797" y="956"/>
                </a:lnTo>
                <a:lnTo>
                  <a:pt x="457512" y="0"/>
                </a:lnTo>
                <a:lnTo>
                  <a:pt x="507144" y="3998"/>
                </a:lnTo>
                <a:lnTo>
                  <a:pt x="556264" y="12978"/>
                </a:lnTo>
                <a:lnTo>
                  <a:pt x="604445" y="26966"/>
                </a:lnTo>
                <a:lnTo>
                  <a:pt x="651259" y="45991"/>
                </a:lnTo>
                <a:lnTo>
                  <a:pt x="696281" y="70078"/>
                </a:lnTo>
                <a:lnTo>
                  <a:pt x="739081" y="99256"/>
                </a:lnTo>
                <a:lnTo>
                  <a:pt x="779233" y="133551"/>
                </a:lnTo>
                <a:lnTo>
                  <a:pt x="816310" y="172991"/>
                </a:lnTo>
                <a:lnTo>
                  <a:pt x="849884" y="217602"/>
                </a:lnTo>
                <a:lnTo>
                  <a:pt x="878611" y="265744"/>
                </a:lnTo>
                <a:lnTo>
                  <a:pt x="901181" y="315159"/>
                </a:lnTo>
                <a:lnTo>
                  <a:pt x="917785" y="365460"/>
                </a:lnTo>
                <a:lnTo>
                  <a:pt x="928614" y="416259"/>
                </a:lnTo>
                <a:lnTo>
                  <a:pt x="933860" y="467171"/>
                </a:lnTo>
                <a:lnTo>
                  <a:pt x="933715" y="517807"/>
                </a:lnTo>
                <a:lnTo>
                  <a:pt x="928369" y="567782"/>
                </a:lnTo>
                <a:lnTo>
                  <a:pt x="918014" y="616709"/>
                </a:lnTo>
                <a:lnTo>
                  <a:pt x="902843" y="664200"/>
                </a:lnTo>
                <a:lnTo>
                  <a:pt x="883046" y="709870"/>
                </a:lnTo>
                <a:lnTo>
                  <a:pt x="858816" y="753330"/>
                </a:lnTo>
                <a:lnTo>
                  <a:pt x="830343" y="794195"/>
                </a:lnTo>
                <a:lnTo>
                  <a:pt x="797819" y="832077"/>
                </a:lnTo>
                <a:lnTo>
                  <a:pt x="761436" y="866590"/>
                </a:lnTo>
                <a:lnTo>
                  <a:pt x="721385" y="897347"/>
                </a:lnTo>
                <a:lnTo>
                  <a:pt x="677858" y="923961"/>
                </a:lnTo>
                <a:lnTo>
                  <a:pt x="631047" y="946046"/>
                </a:lnTo>
                <a:lnTo>
                  <a:pt x="581142" y="963214"/>
                </a:lnTo>
                <a:lnTo>
                  <a:pt x="528336" y="975078"/>
                </a:lnTo>
                <a:lnTo>
                  <a:pt x="472821" y="981253"/>
                </a:lnTo>
                <a:lnTo>
                  <a:pt x="434713" y="982871"/>
                </a:lnTo>
                <a:lnTo>
                  <a:pt x="422022" y="982508"/>
                </a:lnTo>
                <a:lnTo>
                  <a:pt x="409380" y="981625"/>
                </a:lnTo>
                <a:lnTo>
                  <a:pt x="396814" y="980181"/>
                </a:lnTo>
              </a:path>
            </a:pathLst>
          </a:custGeom>
          <a:ln w="13850">
            <a:solidFill>
              <a:srgbClr val="FFB11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7904905" y="4950476"/>
            <a:ext cx="1513205" cy="1356995"/>
          </a:xfrm>
          <a:custGeom>
            <a:avLst/>
            <a:gdLst/>
            <a:ahLst/>
            <a:cxnLst/>
            <a:rect l="l" t="t" r="r" b="b"/>
            <a:pathLst>
              <a:path w="1513204" h="1356995">
                <a:moveTo>
                  <a:pt x="1485474" y="400667"/>
                </a:moveTo>
                <a:lnTo>
                  <a:pt x="1503832" y="484304"/>
                </a:lnTo>
                <a:lnTo>
                  <a:pt x="1512656" y="566835"/>
                </a:lnTo>
                <a:lnTo>
                  <a:pt x="1512406" y="647796"/>
                </a:lnTo>
                <a:lnTo>
                  <a:pt x="1503543" y="726720"/>
                </a:lnTo>
                <a:lnTo>
                  <a:pt x="1486528" y="803141"/>
                </a:lnTo>
                <a:lnTo>
                  <a:pt x="1461822" y="876594"/>
                </a:lnTo>
                <a:lnTo>
                  <a:pt x="1429886" y="946613"/>
                </a:lnTo>
                <a:lnTo>
                  <a:pt x="1391181" y="1012732"/>
                </a:lnTo>
                <a:lnTo>
                  <a:pt x="1346168" y="1074484"/>
                </a:lnTo>
                <a:lnTo>
                  <a:pt x="1295308" y="1131405"/>
                </a:lnTo>
                <a:lnTo>
                  <a:pt x="1239061" y="1183027"/>
                </a:lnTo>
                <a:lnTo>
                  <a:pt x="1177888" y="1228886"/>
                </a:lnTo>
                <a:lnTo>
                  <a:pt x="1112251" y="1268515"/>
                </a:lnTo>
                <a:lnTo>
                  <a:pt x="1042611" y="1301449"/>
                </a:lnTo>
                <a:lnTo>
                  <a:pt x="969428" y="1327221"/>
                </a:lnTo>
                <a:lnTo>
                  <a:pt x="893162" y="1345365"/>
                </a:lnTo>
                <a:lnTo>
                  <a:pt x="814276" y="1355417"/>
                </a:lnTo>
                <a:lnTo>
                  <a:pt x="733230" y="1356909"/>
                </a:lnTo>
                <a:lnTo>
                  <a:pt x="650485" y="1349376"/>
                </a:lnTo>
                <a:lnTo>
                  <a:pt x="566502" y="1332352"/>
                </a:lnTo>
                <a:lnTo>
                  <a:pt x="484451" y="1305947"/>
                </a:lnTo>
                <a:lnTo>
                  <a:pt x="408185" y="1271902"/>
                </a:lnTo>
                <a:lnTo>
                  <a:pt x="337875" y="1230846"/>
                </a:lnTo>
                <a:lnTo>
                  <a:pt x="273692" y="1183407"/>
                </a:lnTo>
                <a:lnTo>
                  <a:pt x="215808" y="1130213"/>
                </a:lnTo>
                <a:lnTo>
                  <a:pt x="164392" y="1071892"/>
                </a:lnTo>
                <a:lnTo>
                  <a:pt x="119618" y="1009073"/>
                </a:lnTo>
                <a:lnTo>
                  <a:pt x="81655" y="942382"/>
                </a:lnTo>
                <a:lnTo>
                  <a:pt x="50674" y="872449"/>
                </a:lnTo>
                <a:lnTo>
                  <a:pt x="26847" y="799901"/>
                </a:lnTo>
                <a:lnTo>
                  <a:pt x="10345" y="725368"/>
                </a:lnTo>
                <a:lnTo>
                  <a:pt x="1339" y="649475"/>
                </a:lnTo>
                <a:lnTo>
                  <a:pt x="0" y="572853"/>
                </a:lnTo>
                <a:lnTo>
                  <a:pt x="6498" y="496129"/>
                </a:lnTo>
                <a:lnTo>
                  <a:pt x="21005" y="419931"/>
                </a:lnTo>
                <a:lnTo>
                  <a:pt x="43693" y="344887"/>
                </a:lnTo>
                <a:lnTo>
                  <a:pt x="74732" y="271626"/>
                </a:lnTo>
                <a:lnTo>
                  <a:pt x="114293" y="200775"/>
                </a:lnTo>
                <a:lnTo>
                  <a:pt x="162547" y="132962"/>
                </a:lnTo>
                <a:lnTo>
                  <a:pt x="219665" y="68816"/>
                </a:lnTo>
                <a:lnTo>
                  <a:pt x="255172" y="32766"/>
                </a:lnTo>
                <a:lnTo>
                  <a:pt x="284672" y="7704"/>
                </a:lnTo>
                <a:lnTo>
                  <a:pt x="294779" y="0"/>
                </a:lnTo>
              </a:path>
            </a:pathLst>
          </a:custGeom>
          <a:ln w="13850">
            <a:solidFill>
              <a:srgbClr val="FFB11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849" y="3912996"/>
            <a:ext cx="3416935" cy="2945130"/>
          </a:xfrm>
          <a:custGeom>
            <a:avLst/>
            <a:gdLst/>
            <a:ahLst/>
            <a:cxnLst/>
            <a:rect l="l" t="t" r="r" b="b"/>
            <a:pathLst>
              <a:path w="3416935" h="2945129">
                <a:moveTo>
                  <a:pt x="3264447" y="2422893"/>
                </a:moveTo>
                <a:lnTo>
                  <a:pt x="3416593" y="1799564"/>
                </a:lnTo>
                <a:lnTo>
                  <a:pt x="3023401" y="1699387"/>
                </a:lnTo>
                <a:lnTo>
                  <a:pt x="3022709" y="1680453"/>
                </a:lnTo>
                <a:lnTo>
                  <a:pt x="3018953" y="1623717"/>
                </a:lnTo>
                <a:lnTo>
                  <a:pt x="3012684" y="1567194"/>
                </a:lnTo>
                <a:lnTo>
                  <a:pt x="3003907" y="1511030"/>
                </a:lnTo>
                <a:lnTo>
                  <a:pt x="2992626" y="1455371"/>
                </a:lnTo>
                <a:lnTo>
                  <a:pt x="2978848" y="1400366"/>
                </a:lnTo>
                <a:lnTo>
                  <a:pt x="2962576" y="1346159"/>
                </a:lnTo>
                <a:lnTo>
                  <a:pt x="2956599" y="1328292"/>
                </a:lnTo>
                <a:lnTo>
                  <a:pt x="3312707" y="1113027"/>
                </a:lnTo>
                <a:lnTo>
                  <a:pt x="2982634" y="563879"/>
                </a:lnTo>
                <a:lnTo>
                  <a:pt x="2619033" y="782827"/>
                </a:lnTo>
                <a:lnTo>
                  <a:pt x="2605596" y="770110"/>
                </a:lnTo>
                <a:lnTo>
                  <a:pt x="2564308" y="732991"/>
                </a:lnTo>
                <a:lnTo>
                  <a:pt x="2521617" y="697476"/>
                </a:lnTo>
                <a:lnTo>
                  <a:pt x="2477603" y="663638"/>
                </a:lnTo>
                <a:lnTo>
                  <a:pt x="2432346" y="631549"/>
                </a:lnTo>
                <a:lnTo>
                  <a:pt x="2385926" y="601280"/>
                </a:lnTo>
                <a:lnTo>
                  <a:pt x="2338423" y="572905"/>
                </a:lnTo>
                <a:lnTo>
                  <a:pt x="2322361" y="563879"/>
                </a:lnTo>
                <a:lnTo>
                  <a:pt x="2426120" y="152019"/>
                </a:lnTo>
                <a:lnTo>
                  <a:pt x="1802931" y="0"/>
                </a:lnTo>
                <a:lnTo>
                  <a:pt x="1702728" y="400684"/>
                </a:lnTo>
                <a:lnTo>
                  <a:pt x="1683813" y="400796"/>
                </a:lnTo>
                <a:lnTo>
                  <a:pt x="1627121" y="402497"/>
                </a:lnTo>
                <a:lnTo>
                  <a:pt x="1570628" y="406303"/>
                </a:lnTo>
                <a:lnTo>
                  <a:pt x="1514483" y="412289"/>
                </a:lnTo>
                <a:lnTo>
                  <a:pt x="1458835" y="420530"/>
                </a:lnTo>
                <a:lnTo>
                  <a:pt x="1403833" y="431099"/>
                </a:lnTo>
                <a:lnTo>
                  <a:pt x="1349627" y="444073"/>
                </a:lnTo>
                <a:lnTo>
                  <a:pt x="1331761" y="448944"/>
                </a:lnTo>
                <a:lnTo>
                  <a:pt x="1120357" y="96392"/>
                </a:lnTo>
                <a:lnTo>
                  <a:pt x="567539" y="430402"/>
                </a:lnTo>
                <a:lnTo>
                  <a:pt x="767920" y="764285"/>
                </a:lnTo>
                <a:lnTo>
                  <a:pt x="753557" y="778293"/>
                </a:lnTo>
                <a:lnTo>
                  <a:pt x="725502" y="806801"/>
                </a:lnTo>
                <a:lnTo>
                  <a:pt x="698340" y="835967"/>
                </a:lnTo>
                <a:lnTo>
                  <a:pt x="672071" y="865795"/>
                </a:lnTo>
                <a:lnTo>
                  <a:pt x="646694" y="896285"/>
                </a:lnTo>
                <a:lnTo>
                  <a:pt x="622208" y="927442"/>
                </a:lnTo>
                <a:lnTo>
                  <a:pt x="598613" y="959266"/>
                </a:lnTo>
                <a:lnTo>
                  <a:pt x="575908" y="991760"/>
                </a:lnTo>
                <a:lnTo>
                  <a:pt x="554093" y="1024927"/>
                </a:lnTo>
                <a:lnTo>
                  <a:pt x="533168" y="1058769"/>
                </a:lnTo>
                <a:lnTo>
                  <a:pt x="523038" y="1075944"/>
                </a:lnTo>
                <a:lnTo>
                  <a:pt x="155792" y="983233"/>
                </a:lnTo>
                <a:lnTo>
                  <a:pt x="0" y="1614042"/>
                </a:lnTo>
                <a:lnTo>
                  <a:pt x="345035" y="1699387"/>
                </a:lnTo>
                <a:lnTo>
                  <a:pt x="344640" y="1720528"/>
                </a:lnTo>
                <a:lnTo>
                  <a:pt x="344854" y="1762791"/>
                </a:lnTo>
                <a:lnTo>
                  <a:pt x="346406" y="1804992"/>
                </a:lnTo>
                <a:lnTo>
                  <a:pt x="349296" y="1847086"/>
                </a:lnTo>
                <a:lnTo>
                  <a:pt x="353524" y="1889026"/>
                </a:lnTo>
                <a:lnTo>
                  <a:pt x="359089" y="1930770"/>
                </a:lnTo>
                <a:lnTo>
                  <a:pt x="365993" y="1972271"/>
                </a:lnTo>
                <a:lnTo>
                  <a:pt x="374233" y="2013485"/>
                </a:lnTo>
                <a:lnTo>
                  <a:pt x="383811" y="2054367"/>
                </a:lnTo>
                <a:lnTo>
                  <a:pt x="394727" y="2094871"/>
                </a:lnTo>
                <a:lnTo>
                  <a:pt x="400686" y="2114969"/>
                </a:lnTo>
                <a:lnTo>
                  <a:pt x="103892" y="2293023"/>
                </a:lnTo>
                <a:lnTo>
                  <a:pt x="434037" y="2845876"/>
                </a:lnTo>
                <a:lnTo>
                  <a:pt x="723419" y="2671495"/>
                </a:lnTo>
                <a:lnTo>
                  <a:pt x="738580" y="2687477"/>
                </a:lnTo>
                <a:lnTo>
                  <a:pt x="769714" y="2718444"/>
                </a:lnTo>
                <a:lnTo>
                  <a:pt x="801894" y="2748104"/>
                </a:lnTo>
                <a:lnTo>
                  <a:pt x="835076" y="2776479"/>
                </a:lnTo>
                <a:lnTo>
                  <a:pt x="869215" y="2803594"/>
                </a:lnTo>
                <a:lnTo>
                  <a:pt x="904267" y="2829472"/>
                </a:lnTo>
                <a:lnTo>
                  <a:pt x="940188" y="2854136"/>
                </a:lnTo>
                <a:lnTo>
                  <a:pt x="976933" y="2877610"/>
                </a:lnTo>
                <a:lnTo>
                  <a:pt x="1014457" y="2899917"/>
                </a:lnTo>
                <a:lnTo>
                  <a:pt x="1052718" y="2921080"/>
                </a:lnTo>
                <a:lnTo>
                  <a:pt x="1072110" y="2931241"/>
                </a:lnTo>
                <a:lnTo>
                  <a:pt x="1068672" y="2945000"/>
                </a:lnTo>
              </a:path>
            </a:pathLst>
          </a:custGeom>
          <a:ln w="26625">
            <a:solidFill>
              <a:srgbClr val="FFB11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2660650" y="6239459"/>
            <a:ext cx="605155" cy="619125"/>
          </a:xfrm>
          <a:custGeom>
            <a:avLst/>
            <a:gdLst/>
            <a:ahLst/>
            <a:cxnLst/>
            <a:rect l="l" t="t" r="r" b="b"/>
            <a:pathLst>
              <a:path w="605154" h="619125">
                <a:moveTo>
                  <a:pt x="170780" y="618538"/>
                </a:moveTo>
                <a:lnTo>
                  <a:pt x="0" y="333883"/>
                </a:lnTo>
                <a:lnTo>
                  <a:pt x="13812" y="318772"/>
                </a:lnTo>
                <a:lnTo>
                  <a:pt x="27397" y="303495"/>
                </a:lnTo>
                <a:lnTo>
                  <a:pt x="53875" y="272440"/>
                </a:lnTo>
                <a:lnTo>
                  <a:pt x="79411" y="240717"/>
                </a:lnTo>
                <a:lnTo>
                  <a:pt x="103983" y="208327"/>
                </a:lnTo>
                <a:lnTo>
                  <a:pt x="127571" y="175271"/>
                </a:lnTo>
                <a:lnTo>
                  <a:pt x="150153" y="141548"/>
                </a:lnTo>
                <a:lnTo>
                  <a:pt x="171708" y="107159"/>
                </a:lnTo>
                <a:lnTo>
                  <a:pt x="192215" y="72104"/>
                </a:lnTo>
                <a:lnTo>
                  <a:pt x="211651" y="36384"/>
                </a:lnTo>
                <a:lnTo>
                  <a:pt x="229997" y="0"/>
                </a:lnTo>
                <a:lnTo>
                  <a:pt x="604647" y="96431"/>
                </a:lnTo>
              </a:path>
            </a:pathLst>
          </a:custGeom>
          <a:ln w="26625">
            <a:solidFill>
              <a:srgbClr val="FFB11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017308" y="4982948"/>
            <a:ext cx="1337310" cy="1344295"/>
          </a:xfrm>
          <a:custGeom>
            <a:avLst/>
            <a:gdLst/>
            <a:ahLst/>
            <a:cxnLst/>
            <a:rect l="l" t="t" r="r" b="b"/>
            <a:pathLst>
              <a:path w="1337310" h="1344295">
                <a:moveTo>
                  <a:pt x="1268818" y="970811"/>
                </a:moveTo>
                <a:lnTo>
                  <a:pt x="1243460" y="1014406"/>
                </a:lnTo>
                <a:lnTo>
                  <a:pt x="1222608" y="1046513"/>
                </a:lnTo>
                <a:lnTo>
                  <a:pt x="1200152" y="1077622"/>
                </a:lnTo>
                <a:lnTo>
                  <a:pt x="1159656" y="1127016"/>
                </a:lnTo>
                <a:lnTo>
                  <a:pt x="1124616" y="1163165"/>
                </a:lnTo>
                <a:lnTo>
                  <a:pt x="1087387" y="1196113"/>
                </a:lnTo>
                <a:lnTo>
                  <a:pt x="1048170" y="1225831"/>
                </a:lnTo>
                <a:lnTo>
                  <a:pt x="1007167" y="1252288"/>
                </a:lnTo>
                <a:lnTo>
                  <a:pt x="964582" y="1275456"/>
                </a:lnTo>
                <a:lnTo>
                  <a:pt x="920615" y="1295304"/>
                </a:lnTo>
                <a:lnTo>
                  <a:pt x="875469" y="1311805"/>
                </a:lnTo>
                <a:lnTo>
                  <a:pt x="829346" y="1324928"/>
                </a:lnTo>
                <a:lnTo>
                  <a:pt x="782449" y="1334644"/>
                </a:lnTo>
                <a:lnTo>
                  <a:pt x="734978" y="1340924"/>
                </a:lnTo>
                <a:lnTo>
                  <a:pt x="687136" y="1343737"/>
                </a:lnTo>
                <a:lnTo>
                  <a:pt x="639126" y="1343056"/>
                </a:lnTo>
                <a:lnTo>
                  <a:pt x="591149" y="1338850"/>
                </a:lnTo>
                <a:lnTo>
                  <a:pt x="543407" y="1331091"/>
                </a:lnTo>
                <a:lnTo>
                  <a:pt x="496103" y="1319748"/>
                </a:lnTo>
                <a:lnTo>
                  <a:pt x="449439" y="1304792"/>
                </a:lnTo>
                <a:lnTo>
                  <a:pt x="403615" y="1286194"/>
                </a:lnTo>
                <a:lnTo>
                  <a:pt x="358836" y="1263925"/>
                </a:lnTo>
                <a:lnTo>
                  <a:pt x="315302" y="1237955"/>
                </a:lnTo>
                <a:lnTo>
                  <a:pt x="274672" y="1210227"/>
                </a:lnTo>
                <a:lnTo>
                  <a:pt x="244207" y="1186392"/>
                </a:lnTo>
                <a:lnTo>
                  <a:pt x="199666" y="1146112"/>
                </a:lnTo>
                <a:lnTo>
                  <a:pt x="168005" y="1112827"/>
                </a:lnTo>
                <a:lnTo>
                  <a:pt x="139078" y="1078085"/>
                </a:lnTo>
                <a:lnTo>
                  <a:pt x="112904" y="1041959"/>
                </a:lnTo>
                <a:lnTo>
                  <a:pt x="89503" y="1004518"/>
                </a:lnTo>
                <a:lnTo>
                  <a:pt x="68897" y="965834"/>
                </a:lnTo>
                <a:lnTo>
                  <a:pt x="51104" y="925978"/>
                </a:lnTo>
                <a:lnTo>
                  <a:pt x="36144" y="885020"/>
                </a:lnTo>
                <a:lnTo>
                  <a:pt x="24039" y="843032"/>
                </a:lnTo>
                <a:lnTo>
                  <a:pt x="14808" y="800084"/>
                </a:lnTo>
                <a:lnTo>
                  <a:pt x="11684" y="787726"/>
                </a:lnTo>
                <a:lnTo>
                  <a:pt x="4778" y="749777"/>
                </a:lnTo>
                <a:lnTo>
                  <a:pt x="1091" y="711452"/>
                </a:lnTo>
                <a:lnTo>
                  <a:pt x="0" y="673951"/>
                </a:lnTo>
                <a:lnTo>
                  <a:pt x="131" y="661045"/>
                </a:lnTo>
                <a:lnTo>
                  <a:pt x="2015" y="622433"/>
                </a:lnTo>
                <a:lnTo>
                  <a:pt x="5922" y="584195"/>
                </a:lnTo>
                <a:lnTo>
                  <a:pt x="13808" y="534268"/>
                </a:lnTo>
                <a:lnTo>
                  <a:pt x="34355" y="458030"/>
                </a:lnTo>
                <a:lnTo>
                  <a:pt x="57860" y="397513"/>
                </a:lnTo>
                <a:lnTo>
                  <a:pt x="86345" y="340651"/>
                </a:lnTo>
                <a:lnTo>
                  <a:pt x="119455" y="287598"/>
                </a:lnTo>
                <a:lnTo>
                  <a:pt x="156832" y="238510"/>
                </a:lnTo>
                <a:lnTo>
                  <a:pt x="198120" y="193544"/>
                </a:lnTo>
                <a:lnTo>
                  <a:pt x="242960" y="152854"/>
                </a:lnTo>
                <a:lnTo>
                  <a:pt x="290997" y="116597"/>
                </a:lnTo>
                <a:lnTo>
                  <a:pt x="341872" y="84929"/>
                </a:lnTo>
                <a:lnTo>
                  <a:pt x="395230" y="58004"/>
                </a:lnTo>
                <a:lnTo>
                  <a:pt x="450712" y="35980"/>
                </a:lnTo>
                <a:lnTo>
                  <a:pt x="507962" y="19012"/>
                </a:lnTo>
                <a:lnTo>
                  <a:pt x="566622" y="7255"/>
                </a:lnTo>
                <a:lnTo>
                  <a:pt x="626336" y="866"/>
                </a:lnTo>
                <a:lnTo>
                  <a:pt x="686747" y="0"/>
                </a:lnTo>
                <a:lnTo>
                  <a:pt x="747497" y="4812"/>
                </a:lnTo>
                <a:lnTo>
                  <a:pt x="808230" y="15460"/>
                </a:lnTo>
                <a:lnTo>
                  <a:pt x="868588" y="32098"/>
                </a:lnTo>
                <a:lnTo>
                  <a:pt x="928214" y="54883"/>
                </a:lnTo>
                <a:lnTo>
                  <a:pt x="986751" y="83970"/>
                </a:lnTo>
                <a:lnTo>
                  <a:pt x="1029773" y="110215"/>
                </a:lnTo>
                <a:lnTo>
                  <a:pt x="1061473" y="131881"/>
                </a:lnTo>
                <a:lnTo>
                  <a:pt x="1092248" y="155026"/>
                </a:lnTo>
                <a:lnTo>
                  <a:pt x="1121701" y="179452"/>
                </a:lnTo>
                <a:lnTo>
                  <a:pt x="1156040" y="213994"/>
                </a:lnTo>
                <a:lnTo>
                  <a:pt x="1201223" y="269364"/>
                </a:lnTo>
                <a:lnTo>
                  <a:pt x="1240180" y="328383"/>
                </a:lnTo>
                <a:lnTo>
                  <a:pt x="1272781" y="390517"/>
                </a:lnTo>
                <a:lnTo>
                  <a:pt x="1298893" y="455232"/>
                </a:lnTo>
                <a:lnTo>
                  <a:pt x="1318385" y="521994"/>
                </a:lnTo>
                <a:lnTo>
                  <a:pt x="1331124" y="590269"/>
                </a:lnTo>
                <a:lnTo>
                  <a:pt x="1336980" y="659525"/>
                </a:lnTo>
                <a:lnTo>
                  <a:pt x="1337285" y="694353"/>
                </a:lnTo>
                <a:lnTo>
                  <a:pt x="1335819" y="729227"/>
                </a:lnTo>
                <a:lnTo>
                  <a:pt x="1327510" y="798840"/>
                </a:lnTo>
                <a:lnTo>
                  <a:pt x="1317571" y="845887"/>
                </a:lnTo>
                <a:lnTo>
                  <a:pt x="1302307" y="894266"/>
                </a:lnTo>
                <a:lnTo>
                  <a:pt x="1282935" y="941151"/>
                </a:lnTo>
                <a:lnTo>
                  <a:pt x="1272004" y="964329"/>
                </a:lnTo>
                <a:lnTo>
                  <a:pt x="1268818" y="970811"/>
                </a:lnTo>
              </a:path>
            </a:pathLst>
          </a:custGeom>
          <a:ln w="26625">
            <a:solidFill>
              <a:srgbClr val="FFB11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8136763" y="4975986"/>
            <a:ext cx="1115695" cy="1120140"/>
          </a:xfrm>
          <a:custGeom>
            <a:avLst/>
            <a:gdLst/>
            <a:ahLst/>
            <a:cxnLst/>
            <a:rect l="l" t="t" r="r" b="b"/>
            <a:pathLst>
              <a:path w="1115695" h="1120139">
                <a:moveTo>
                  <a:pt x="822992" y="1010459"/>
                </a:moveTo>
                <a:lnTo>
                  <a:pt x="597897" y="1010459"/>
                </a:lnTo>
                <a:lnTo>
                  <a:pt x="635126" y="1120013"/>
                </a:lnTo>
                <a:lnTo>
                  <a:pt x="835786" y="1049985"/>
                </a:lnTo>
                <a:lnTo>
                  <a:pt x="822992" y="1010459"/>
                </a:lnTo>
                <a:close/>
              </a:path>
              <a:path w="1115695" h="1120139">
                <a:moveTo>
                  <a:pt x="1053854" y="803414"/>
                </a:moveTo>
                <a:lnTo>
                  <a:pt x="173227" y="803414"/>
                </a:lnTo>
                <a:lnTo>
                  <a:pt x="179876" y="813943"/>
                </a:lnTo>
                <a:lnTo>
                  <a:pt x="209688" y="854331"/>
                </a:lnTo>
                <a:lnTo>
                  <a:pt x="235757" y="882447"/>
                </a:lnTo>
                <a:lnTo>
                  <a:pt x="265366" y="908315"/>
                </a:lnTo>
                <a:lnTo>
                  <a:pt x="218913" y="1010209"/>
                </a:lnTo>
                <a:lnTo>
                  <a:pt x="218916" y="1010459"/>
                </a:lnTo>
                <a:lnTo>
                  <a:pt x="407161" y="1104798"/>
                </a:lnTo>
                <a:lnTo>
                  <a:pt x="458850" y="1001255"/>
                </a:lnTo>
                <a:lnTo>
                  <a:pt x="820012" y="1001255"/>
                </a:lnTo>
                <a:lnTo>
                  <a:pt x="799337" y="937387"/>
                </a:lnTo>
                <a:lnTo>
                  <a:pt x="809667" y="929463"/>
                </a:lnTo>
                <a:lnTo>
                  <a:pt x="819816" y="921376"/>
                </a:lnTo>
                <a:lnTo>
                  <a:pt x="849012" y="896141"/>
                </a:lnTo>
                <a:lnTo>
                  <a:pt x="884437" y="860208"/>
                </a:lnTo>
                <a:lnTo>
                  <a:pt x="892562" y="850817"/>
                </a:lnTo>
                <a:lnTo>
                  <a:pt x="1030563" y="850817"/>
                </a:lnTo>
                <a:lnTo>
                  <a:pt x="1053854" y="803414"/>
                </a:lnTo>
                <a:close/>
              </a:path>
              <a:path w="1115695" h="1120139">
                <a:moveTo>
                  <a:pt x="820012" y="1001255"/>
                </a:moveTo>
                <a:lnTo>
                  <a:pt x="458850" y="1001255"/>
                </a:lnTo>
                <a:lnTo>
                  <a:pt x="471333" y="1004306"/>
                </a:lnTo>
                <a:lnTo>
                  <a:pt x="521599" y="1011231"/>
                </a:lnTo>
                <a:lnTo>
                  <a:pt x="547073" y="1012112"/>
                </a:lnTo>
                <a:lnTo>
                  <a:pt x="560866" y="1011995"/>
                </a:lnTo>
                <a:lnTo>
                  <a:pt x="573720" y="1011653"/>
                </a:lnTo>
                <a:lnTo>
                  <a:pt x="585956" y="1011127"/>
                </a:lnTo>
                <a:lnTo>
                  <a:pt x="597897" y="1010459"/>
                </a:lnTo>
                <a:lnTo>
                  <a:pt x="822992" y="1010459"/>
                </a:lnTo>
                <a:lnTo>
                  <a:pt x="820012" y="1001255"/>
                </a:lnTo>
                <a:close/>
              </a:path>
              <a:path w="1115695" h="1120139">
                <a:moveTo>
                  <a:pt x="1030563" y="850817"/>
                </a:moveTo>
                <a:lnTo>
                  <a:pt x="892562" y="850817"/>
                </a:lnTo>
                <a:lnTo>
                  <a:pt x="1005966" y="900874"/>
                </a:lnTo>
                <a:lnTo>
                  <a:pt x="1030563" y="850817"/>
                </a:lnTo>
                <a:close/>
              </a:path>
              <a:path w="1115695" h="1120139">
                <a:moveTo>
                  <a:pt x="109346" y="219075"/>
                </a:moveTo>
                <a:lnTo>
                  <a:pt x="15112" y="407797"/>
                </a:lnTo>
                <a:lnTo>
                  <a:pt x="118490" y="459485"/>
                </a:lnTo>
                <a:lnTo>
                  <a:pt x="116101" y="471894"/>
                </a:lnTo>
                <a:lnTo>
                  <a:pt x="110086" y="509709"/>
                </a:lnTo>
                <a:lnTo>
                  <a:pt x="106363" y="547861"/>
                </a:lnTo>
                <a:lnTo>
                  <a:pt x="105538" y="575611"/>
                </a:lnTo>
                <a:lnTo>
                  <a:pt x="105645" y="585069"/>
                </a:lnTo>
                <a:lnTo>
                  <a:pt x="105761" y="588096"/>
                </a:lnTo>
                <a:lnTo>
                  <a:pt x="106208" y="598039"/>
                </a:lnTo>
                <a:lnTo>
                  <a:pt x="0" y="636079"/>
                </a:lnTo>
                <a:lnTo>
                  <a:pt x="66801" y="839990"/>
                </a:lnTo>
                <a:lnTo>
                  <a:pt x="173227" y="803414"/>
                </a:lnTo>
                <a:lnTo>
                  <a:pt x="1053854" y="803414"/>
                </a:lnTo>
                <a:lnTo>
                  <a:pt x="1059826" y="791260"/>
                </a:lnTo>
                <a:lnTo>
                  <a:pt x="525779" y="791260"/>
                </a:lnTo>
                <a:lnTo>
                  <a:pt x="512935" y="790026"/>
                </a:lnTo>
                <a:lnTo>
                  <a:pt x="475027" y="781358"/>
                </a:lnTo>
                <a:lnTo>
                  <a:pt x="439369" y="765498"/>
                </a:lnTo>
                <a:lnTo>
                  <a:pt x="407649" y="742778"/>
                </a:lnTo>
                <a:lnTo>
                  <a:pt x="380427" y="713730"/>
                </a:lnTo>
                <a:lnTo>
                  <a:pt x="372757" y="705115"/>
                </a:lnTo>
                <a:lnTo>
                  <a:pt x="352688" y="671183"/>
                </a:lnTo>
                <a:lnTo>
                  <a:pt x="338501" y="635129"/>
                </a:lnTo>
                <a:lnTo>
                  <a:pt x="330317" y="597713"/>
                </a:lnTo>
                <a:lnTo>
                  <a:pt x="328295" y="573136"/>
                </a:lnTo>
                <a:lnTo>
                  <a:pt x="328367" y="569519"/>
                </a:lnTo>
                <a:lnTo>
                  <a:pt x="335719" y="518903"/>
                </a:lnTo>
                <a:lnTo>
                  <a:pt x="354038" y="471230"/>
                </a:lnTo>
                <a:lnTo>
                  <a:pt x="374539" y="438393"/>
                </a:lnTo>
                <a:lnTo>
                  <a:pt x="390760" y="420456"/>
                </a:lnTo>
                <a:lnTo>
                  <a:pt x="401109" y="409313"/>
                </a:lnTo>
                <a:lnTo>
                  <a:pt x="441694" y="380046"/>
                </a:lnTo>
                <a:lnTo>
                  <a:pt x="477935" y="364440"/>
                </a:lnTo>
                <a:lnTo>
                  <a:pt x="526521" y="353730"/>
                </a:lnTo>
                <a:lnTo>
                  <a:pt x="543940" y="352932"/>
                </a:lnTo>
                <a:lnTo>
                  <a:pt x="1072474" y="352932"/>
                </a:lnTo>
                <a:lnTo>
                  <a:pt x="1063514" y="325628"/>
                </a:lnTo>
                <a:lnTo>
                  <a:pt x="917828" y="325628"/>
                </a:lnTo>
                <a:lnTo>
                  <a:pt x="910054" y="315132"/>
                </a:lnTo>
                <a:lnTo>
                  <a:pt x="902069" y="304863"/>
                </a:lnTo>
                <a:lnTo>
                  <a:pt x="893877" y="294840"/>
                </a:lnTo>
                <a:lnTo>
                  <a:pt x="885478" y="285088"/>
                </a:lnTo>
                <a:lnTo>
                  <a:pt x="876874" y="275629"/>
                </a:lnTo>
                <a:lnTo>
                  <a:pt x="873135" y="271746"/>
                </a:lnTo>
                <a:lnTo>
                  <a:pt x="220709" y="271746"/>
                </a:lnTo>
                <a:lnTo>
                  <a:pt x="109346" y="219075"/>
                </a:lnTo>
                <a:close/>
              </a:path>
              <a:path w="1115695" h="1120139">
                <a:moveTo>
                  <a:pt x="1072474" y="352932"/>
                </a:moveTo>
                <a:lnTo>
                  <a:pt x="543940" y="352932"/>
                </a:lnTo>
                <a:lnTo>
                  <a:pt x="556575" y="353007"/>
                </a:lnTo>
                <a:lnTo>
                  <a:pt x="569187" y="353530"/>
                </a:lnTo>
                <a:lnTo>
                  <a:pt x="609534" y="361159"/>
                </a:lnTo>
                <a:lnTo>
                  <a:pt x="655627" y="380226"/>
                </a:lnTo>
                <a:lnTo>
                  <a:pt x="696829" y="411831"/>
                </a:lnTo>
                <a:lnTo>
                  <a:pt x="722503" y="440143"/>
                </a:lnTo>
                <a:lnTo>
                  <a:pt x="748696" y="483312"/>
                </a:lnTo>
                <a:lnTo>
                  <a:pt x="763775" y="530968"/>
                </a:lnTo>
                <a:lnTo>
                  <a:pt x="767973" y="569519"/>
                </a:lnTo>
                <a:lnTo>
                  <a:pt x="767994" y="581805"/>
                </a:lnTo>
                <a:lnTo>
                  <a:pt x="767248" y="594168"/>
                </a:lnTo>
                <a:lnTo>
                  <a:pt x="759398" y="635366"/>
                </a:lnTo>
                <a:lnTo>
                  <a:pt x="740874" y="680121"/>
                </a:lnTo>
                <a:lnTo>
                  <a:pt x="706640" y="723377"/>
                </a:lnTo>
                <a:lnTo>
                  <a:pt x="668621" y="755817"/>
                </a:lnTo>
                <a:lnTo>
                  <a:pt x="634065" y="774443"/>
                </a:lnTo>
                <a:lnTo>
                  <a:pt x="586317" y="788424"/>
                </a:lnTo>
                <a:lnTo>
                  <a:pt x="525779" y="791260"/>
                </a:lnTo>
                <a:lnTo>
                  <a:pt x="1059826" y="791260"/>
                </a:lnTo>
                <a:lnTo>
                  <a:pt x="1100201" y="709091"/>
                </a:lnTo>
                <a:lnTo>
                  <a:pt x="981709" y="651294"/>
                </a:lnTo>
                <a:lnTo>
                  <a:pt x="983432" y="638418"/>
                </a:lnTo>
                <a:lnTo>
                  <a:pt x="988164" y="588096"/>
                </a:lnTo>
                <a:lnTo>
                  <a:pt x="988807" y="569519"/>
                </a:lnTo>
                <a:lnTo>
                  <a:pt x="988734" y="547861"/>
                </a:lnTo>
                <a:lnTo>
                  <a:pt x="988379" y="537754"/>
                </a:lnTo>
                <a:lnTo>
                  <a:pt x="1115440" y="483869"/>
                </a:lnTo>
                <a:lnTo>
                  <a:pt x="1072474" y="352932"/>
                </a:lnTo>
                <a:close/>
              </a:path>
              <a:path w="1115695" h="1120139">
                <a:moveTo>
                  <a:pt x="1048511" y="279907"/>
                </a:moveTo>
                <a:lnTo>
                  <a:pt x="917828" y="325628"/>
                </a:lnTo>
                <a:lnTo>
                  <a:pt x="1063514" y="325628"/>
                </a:lnTo>
                <a:lnTo>
                  <a:pt x="1048511" y="279907"/>
                </a:lnTo>
                <a:close/>
              </a:path>
              <a:path w="1115695" h="1120139">
                <a:moveTo>
                  <a:pt x="480186" y="0"/>
                </a:moveTo>
                <a:lnTo>
                  <a:pt x="279526" y="66929"/>
                </a:lnTo>
                <a:lnTo>
                  <a:pt x="319150" y="191643"/>
                </a:lnTo>
                <a:lnTo>
                  <a:pt x="308496" y="198086"/>
                </a:lnTo>
                <a:lnTo>
                  <a:pt x="267691" y="227354"/>
                </a:lnTo>
                <a:lnTo>
                  <a:pt x="238970" y="252953"/>
                </a:lnTo>
                <a:lnTo>
                  <a:pt x="220709" y="271746"/>
                </a:lnTo>
                <a:lnTo>
                  <a:pt x="873135" y="271746"/>
                </a:lnTo>
                <a:lnTo>
                  <a:pt x="868068" y="266484"/>
                </a:lnTo>
                <a:lnTo>
                  <a:pt x="859062" y="257675"/>
                </a:lnTo>
                <a:lnTo>
                  <a:pt x="849856" y="249226"/>
                </a:lnTo>
                <a:lnTo>
                  <a:pt x="840452" y="241159"/>
                </a:lnTo>
                <a:lnTo>
                  <a:pt x="885864" y="139954"/>
                </a:lnTo>
                <a:lnTo>
                  <a:pt x="647318" y="139954"/>
                </a:lnTo>
                <a:lnTo>
                  <a:pt x="634907" y="137296"/>
                </a:lnTo>
                <a:lnTo>
                  <a:pt x="622339" y="135013"/>
                </a:lnTo>
                <a:lnTo>
                  <a:pt x="584105" y="130207"/>
                </a:lnTo>
                <a:lnTo>
                  <a:pt x="545943" y="128035"/>
                </a:lnTo>
                <a:lnTo>
                  <a:pt x="533430" y="127800"/>
                </a:lnTo>
                <a:lnTo>
                  <a:pt x="480186" y="0"/>
                </a:lnTo>
                <a:close/>
              </a:path>
              <a:path w="1115695" h="1120139">
                <a:moveTo>
                  <a:pt x="708151" y="15112"/>
                </a:moveTo>
                <a:lnTo>
                  <a:pt x="647318" y="139954"/>
                </a:lnTo>
                <a:lnTo>
                  <a:pt x="885864" y="139954"/>
                </a:lnTo>
                <a:lnTo>
                  <a:pt x="899540" y="109474"/>
                </a:lnTo>
                <a:lnTo>
                  <a:pt x="708151" y="15112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4042283" y="1150366"/>
            <a:ext cx="670560" cy="668020"/>
          </a:xfrm>
          <a:custGeom>
            <a:avLst/>
            <a:gdLst/>
            <a:ahLst/>
            <a:cxnLst/>
            <a:rect l="l" t="t" r="r" b="b"/>
            <a:pathLst>
              <a:path w="670560" h="668019">
                <a:moveTo>
                  <a:pt x="542640" y="506984"/>
                </a:moveTo>
                <a:lnTo>
                  <a:pt x="130047" y="506984"/>
                </a:lnTo>
                <a:lnTo>
                  <a:pt x="138128" y="516796"/>
                </a:lnTo>
                <a:lnTo>
                  <a:pt x="175217" y="551184"/>
                </a:lnTo>
                <a:lnTo>
                  <a:pt x="185695" y="558790"/>
                </a:lnTo>
                <a:lnTo>
                  <a:pt x="170179" y="628650"/>
                </a:lnTo>
                <a:lnTo>
                  <a:pt x="291211" y="667638"/>
                </a:lnTo>
                <a:lnTo>
                  <a:pt x="312419" y="606298"/>
                </a:lnTo>
                <a:lnTo>
                  <a:pt x="355482" y="606298"/>
                </a:lnTo>
                <a:lnTo>
                  <a:pt x="362804" y="605652"/>
                </a:lnTo>
                <a:lnTo>
                  <a:pt x="375465" y="603951"/>
                </a:lnTo>
                <a:lnTo>
                  <a:pt x="388012" y="601704"/>
                </a:lnTo>
                <a:lnTo>
                  <a:pt x="538921" y="601704"/>
                </a:lnTo>
                <a:lnTo>
                  <a:pt x="509904" y="541274"/>
                </a:lnTo>
                <a:lnTo>
                  <a:pt x="519268" y="532674"/>
                </a:lnTo>
                <a:lnTo>
                  <a:pt x="528203" y="523669"/>
                </a:lnTo>
                <a:lnTo>
                  <a:pt x="536709" y="514238"/>
                </a:lnTo>
                <a:lnTo>
                  <a:pt x="542640" y="506984"/>
                </a:lnTo>
                <a:close/>
              </a:path>
              <a:path w="670560" h="668019">
                <a:moveTo>
                  <a:pt x="538921" y="601704"/>
                </a:moveTo>
                <a:lnTo>
                  <a:pt x="388012" y="601704"/>
                </a:lnTo>
                <a:lnTo>
                  <a:pt x="426084" y="658113"/>
                </a:lnTo>
                <a:lnTo>
                  <a:pt x="539114" y="602107"/>
                </a:lnTo>
                <a:lnTo>
                  <a:pt x="538921" y="601704"/>
                </a:lnTo>
                <a:close/>
              </a:path>
              <a:path w="670560" h="668019">
                <a:moveTo>
                  <a:pt x="355482" y="606298"/>
                </a:moveTo>
                <a:lnTo>
                  <a:pt x="312419" y="606298"/>
                </a:lnTo>
                <a:lnTo>
                  <a:pt x="324838" y="607129"/>
                </a:lnTo>
                <a:lnTo>
                  <a:pt x="337421" y="607276"/>
                </a:lnTo>
                <a:lnTo>
                  <a:pt x="350099" y="606772"/>
                </a:lnTo>
                <a:lnTo>
                  <a:pt x="355482" y="606298"/>
                </a:lnTo>
                <a:close/>
              </a:path>
              <a:path w="670560" h="668019">
                <a:moveTo>
                  <a:pt x="40386" y="170180"/>
                </a:moveTo>
                <a:lnTo>
                  <a:pt x="0" y="290068"/>
                </a:lnTo>
                <a:lnTo>
                  <a:pt x="73278" y="313689"/>
                </a:lnTo>
                <a:lnTo>
                  <a:pt x="72671" y="326403"/>
                </a:lnTo>
                <a:lnTo>
                  <a:pt x="72603" y="329631"/>
                </a:lnTo>
                <a:lnTo>
                  <a:pt x="72515" y="346813"/>
                </a:lnTo>
                <a:lnTo>
                  <a:pt x="72592" y="352019"/>
                </a:lnTo>
                <a:lnTo>
                  <a:pt x="73362" y="364750"/>
                </a:lnTo>
                <a:lnTo>
                  <a:pt x="74833" y="377316"/>
                </a:lnTo>
                <a:lnTo>
                  <a:pt x="77126" y="389629"/>
                </a:lnTo>
                <a:lnTo>
                  <a:pt x="11049" y="426085"/>
                </a:lnTo>
                <a:lnTo>
                  <a:pt x="66928" y="539114"/>
                </a:lnTo>
                <a:lnTo>
                  <a:pt x="130047" y="506984"/>
                </a:lnTo>
                <a:lnTo>
                  <a:pt x="542640" y="506984"/>
                </a:lnTo>
                <a:lnTo>
                  <a:pt x="544786" y="504359"/>
                </a:lnTo>
                <a:lnTo>
                  <a:pt x="552763" y="493314"/>
                </a:lnTo>
                <a:lnTo>
                  <a:pt x="559488" y="483043"/>
                </a:lnTo>
                <a:lnTo>
                  <a:pt x="634081" y="483043"/>
                </a:lnTo>
                <a:lnTo>
                  <a:pt x="637232" y="473866"/>
                </a:lnTo>
                <a:lnTo>
                  <a:pt x="340191" y="473866"/>
                </a:lnTo>
                <a:lnTo>
                  <a:pt x="326337" y="473513"/>
                </a:lnTo>
                <a:lnTo>
                  <a:pt x="288316" y="464787"/>
                </a:lnTo>
                <a:lnTo>
                  <a:pt x="249174" y="439800"/>
                </a:lnTo>
                <a:lnTo>
                  <a:pt x="243331" y="435483"/>
                </a:lnTo>
                <a:lnTo>
                  <a:pt x="217512" y="394421"/>
                </a:lnTo>
                <a:lnTo>
                  <a:pt x="206299" y="346813"/>
                </a:lnTo>
                <a:lnTo>
                  <a:pt x="205955" y="334388"/>
                </a:lnTo>
                <a:lnTo>
                  <a:pt x="208005" y="320313"/>
                </a:lnTo>
                <a:lnTo>
                  <a:pt x="220343" y="283682"/>
                </a:lnTo>
                <a:lnTo>
                  <a:pt x="247534" y="246749"/>
                </a:lnTo>
                <a:lnTo>
                  <a:pt x="279121" y="225434"/>
                </a:lnTo>
                <a:lnTo>
                  <a:pt x="316633" y="213958"/>
                </a:lnTo>
                <a:lnTo>
                  <a:pt x="343001" y="212368"/>
                </a:lnTo>
                <a:lnTo>
                  <a:pt x="644701" y="212368"/>
                </a:lnTo>
                <a:lnTo>
                  <a:pt x="635898" y="194563"/>
                </a:lnTo>
                <a:lnTo>
                  <a:pt x="117855" y="194563"/>
                </a:lnTo>
                <a:lnTo>
                  <a:pt x="40386" y="170180"/>
                </a:lnTo>
                <a:close/>
              </a:path>
              <a:path w="670560" h="668019">
                <a:moveTo>
                  <a:pt x="634081" y="483043"/>
                </a:moveTo>
                <a:lnTo>
                  <a:pt x="559488" y="483043"/>
                </a:lnTo>
                <a:lnTo>
                  <a:pt x="628650" y="498856"/>
                </a:lnTo>
                <a:lnTo>
                  <a:pt x="634081" y="483043"/>
                </a:lnTo>
                <a:close/>
              </a:path>
              <a:path w="670560" h="668019">
                <a:moveTo>
                  <a:pt x="644701" y="212368"/>
                </a:moveTo>
                <a:lnTo>
                  <a:pt x="343001" y="212368"/>
                </a:lnTo>
                <a:lnTo>
                  <a:pt x="355338" y="213276"/>
                </a:lnTo>
                <a:lnTo>
                  <a:pt x="367189" y="215241"/>
                </a:lnTo>
                <a:lnTo>
                  <a:pt x="412035" y="235008"/>
                </a:lnTo>
                <a:lnTo>
                  <a:pt x="447987" y="268922"/>
                </a:lnTo>
                <a:lnTo>
                  <a:pt x="463353" y="304154"/>
                </a:lnTo>
                <a:lnTo>
                  <a:pt x="468505" y="349605"/>
                </a:lnTo>
                <a:lnTo>
                  <a:pt x="467251" y="362759"/>
                </a:lnTo>
                <a:lnTo>
                  <a:pt x="456618" y="399426"/>
                </a:lnTo>
                <a:lnTo>
                  <a:pt x="433958" y="433705"/>
                </a:lnTo>
                <a:lnTo>
                  <a:pt x="389661" y="463375"/>
                </a:lnTo>
                <a:lnTo>
                  <a:pt x="351191" y="473324"/>
                </a:lnTo>
                <a:lnTo>
                  <a:pt x="340191" y="473866"/>
                </a:lnTo>
                <a:lnTo>
                  <a:pt x="637232" y="473866"/>
                </a:lnTo>
                <a:lnTo>
                  <a:pt x="670305" y="377571"/>
                </a:lnTo>
                <a:lnTo>
                  <a:pt x="600837" y="354711"/>
                </a:lnTo>
                <a:lnTo>
                  <a:pt x="601104" y="346813"/>
                </a:lnTo>
                <a:lnTo>
                  <a:pt x="598650" y="304154"/>
                </a:lnTo>
                <a:lnTo>
                  <a:pt x="593505" y="279259"/>
                </a:lnTo>
                <a:lnTo>
                  <a:pt x="659129" y="241554"/>
                </a:lnTo>
                <a:lnTo>
                  <a:pt x="644701" y="212368"/>
                </a:lnTo>
                <a:close/>
              </a:path>
              <a:path w="670560" h="668019">
                <a:moveTo>
                  <a:pt x="244093" y="9651"/>
                </a:moveTo>
                <a:lnTo>
                  <a:pt x="129920" y="66929"/>
                </a:lnTo>
                <a:lnTo>
                  <a:pt x="165988" y="139826"/>
                </a:lnTo>
                <a:lnTo>
                  <a:pt x="156514" y="148220"/>
                </a:lnTo>
                <a:lnTo>
                  <a:pt x="130744" y="176451"/>
                </a:lnTo>
                <a:lnTo>
                  <a:pt x="117855" y="194563"/>
                </a:lnTo>
                <a:lnTo>
                  <a:pt x="635898" y="194563"/>
                </a:lnTo>
                <a:lnTo>
                  <a:pt x="621081" y="164592"/>
                </a:lnTo>
                <a:lnTo>
                  <a:pt x="530351" y="164592"/>
                </a:lnTo>
                <a:lnTo>
                  <a:pt x="521998" y="155395"/>
                </a:lnTo>
                <a:lnTo>
                  <a:pt x="512949" y="146698"/>
                </a:lnTo>
                <a:lnTo>
                  <a:pt x="503301" y="138447"/>
                </a:lnTo>
                <a:lnTo>
                  <a:pt x="493151" y="130589"/>
                </a:lnTo>
                <a:lnTo>
                  <a:pt x="482598" y="123073"/>
                </a:lnTo>
                <a:lnTo>
                  <a:pt x="491082" y="82076"/>
                </a:lnTo>
                <a:lnTo>
                  <a:pt x="290233" y="82076"/>
                </a:lnTo>
                <a:lnTo>
                  <a:pt x="244093" y="9651"/>
                </a:lnTo>
                <a:close/>
              </a:path>
              <a:path w="670560" h="668019">
                <a:moveTo>
                  <a:pt x="603250" y="128524"/>
                </a:moveTo>
                <a:lnTo>
                  <a:pt x="530351" y="164592"/>
                </a:lnTo>
                <a:lnTo>
                  <a:pt x="621081" y="164592"/>
                </a:lnTo>
                <a:lnTo>
                  <a:pt x="603250" y="128524"/>
                </a:lnTo>
                <a:close/>
              </a:path>
              <a:path w="670560" h="668019">
                <a:moveTo>
                  <a:pt x="340678" y="78649"/>
                </a:moveTo>
                <a:lnTo>
                  <a:pt x="327962" y="78842"/>
                </a:lnTo>
                <a:lnTo>
                  <a:pt x="315357" y="79414"/>
                </a:lnTo>
                <a:lnTo>
                  <a:pt x="302802" y="80460"/>
                </a:lnTo>
                <a:lnTo>
                  <a:pt x="290233" y="82076"/>
                </a:lnTo>
                <a:lnTo>
                  <a:pt x="491082" y="82076"/>
                </a:lnTo>
                <a:lnTo>
                  <a:pt x="491772" y="78739"/>
                </a:lnTo>
                <a:lnTo>
                  <a:pt x="353567" y="78739"/>
                </a:lnTo>
                <a:lnTo>
                  <a:pt x="340678" y="78649"/>
                </a:lnTo>
                <a:close/>
              </a:path>
              <a:path w="670560" h="668019">
                <a:moveTo>
                  <a:pt x="378967" y="0"/>
                </a:moveTo>
                <a:lnTo>
                  <a:pt x="353567" y="78739"/>
                </a:lnTo>
                <a:lnTo>
                  <a:pt x="491772" y="78739"/>
                </a:lnTo>
                <a:lnTo>
                  <a:pt x="499999" y="38988"/>
                </a:lnTo>
                <a:lnTo>
                  <a:pt x="378967" y="0"/>
                </a:lnTo>
                <a:close/>
              </a:path>
            </a:pathLst>
          </a:custGeom>
          <a:solidFill>
            <a:srgbClr val="FFB11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8542019" y="1072896"/>
            <a:ext cx="356870" cy="78105"/>
          </a:xfrm>
          <a:custGeom>
            <a:avLst/>
            <a:gdLst/>
            <a:ahLst/>
            <a:cxnLst/>
            <a:rect l="l" t="t" r="r" b="b"/>
            <a:pathLst>
              <a:path w="356870" h="78105">
                <a:moveTo>
                  <a:pt x="0" y="77724"/>
                </a:moveTo>
                <a:lnTo>
                  <a:pt x="356616" y="77724"/>
                </a:lnTo>
                <a:lnTo>
                  <a:pt x="356616" y="0"/>
                </a:lnTo>
                <a:lnTo>
                  <a:pt x="0" y="0"/>
                </a:lnTo>
                <a:lnTo>
                  <a:pt x="0" y="7772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9105900" y="1072896"/>
            <a:ext cx="2091055" cy="78105"/>
          </a:xfrm>
          <a:custGeom>
            <a:avLst/>
            <a:gdLst/>
            <a:ahLst/>
            <a:cxnLst/>
            <a:rect l="l" t="t" r="r" b="b"/>
            <a:pathLst>
              <a:path w="2091054" h="78105">
                <a:moveTo>
                  <a:pt x="0" y="77724"/>
                </a:moveTo>
                <a:lnTo>
                  <a:pt x="2090927" y="77724"/>
                </a:lnTo>
                <a:lnTo>
                  <a:pt x="2090927" y="0"/>
                </a:lnTo>
                <a:lnTo>
                  <a:pt x="0" y="0"/>
                </a:lnTo>
                <a:lnTo>
                  <a:pt x="0" y="77724"/>
                </a:lnTo>
                <a:close/>
              </a:path>
            </a:pathLst>
          </a:custGeom>
          <a:solidFill>
            <a:srgbClr val="FFB11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8542019" y="1312163"/>
            <a:ext cx="356870" cy="81280"/>
          </a:xfrm>
          <a:custGeom>
            <a:avLst/>
            <a:gdLst/>
            <a:ahLst/>
            <a:cxnLst/>
            <a:rect l="l" t="t" r="r" b="b"/>
            <a:pathLst>
              <a:path w="356870" h="81280">
                <a:moveTo>
                  <a:pt x="0" y="80772"/>
                </a:moveTo>
                <a:lnTo>
                  <a:pt x="356616" y="80772"/>
                </a:lnTo>
                <a:lnTo>
                  <a:pt x="356616" y="0"/>
                </a:lnTo>
                <a:lnTo>
                  <a:pt x="0" y="0"/>
                </a:lnTo>
                <a:lnTo>
                  <a:pt x="0" y="80772"/>
                </a:lnTo>
                <a:close/>
              </a:path>
            </a:pathLst>
          </a:custGeom>
          <a:solidFill>
            <a:srgbClr val="FFB11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9105900" y="1312163"/>
            <a:ext cx="2091055" cy="81280"/>
          </a:xfrm>
          <a:custGeom>
            <a:avLst/>
            <a:gdLst/>
            <a:ahLst/>
            <a:cxnLst/>
            <a:rect l="l" t="t" r="r" b="b"/>
            <a:pathLst>
              <a:path w="2091054" h="81280">
                <a:moveTo>
                  <a:pt x="0" y="80772"/>
                </a:moveTo>
                <a:lnTo>
                  <a:pt x="2090927" y="80772"/>
                </a:lnTo>
                <a:lnTo>
                  <a:pt x="2090927" y="0"/>
                </a:lnTo>
                <a:lnTo>
                  <a:pt x="0" y="0"/>
                </a:lnTo>
                <a:lnTo>
                  <a:pt x="0" y="80772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8542019" y="1554480"/>
            <a:ext cx="356870" cy="79375"/>
          </a:xfrm>
          <a:custGeom>
            <a:avLst/>
            <a:gdLst/>
            <a:ahLst/>
            <a:cxnLst/>
            <a:rect l="l" t="t" r="r" b="b"/>
            <a:pathLst>
              <a:path w="356870" h="79375">
                <a:moveTo>
                  <a:pt x="0" y="79248"/>
                </a:moveTo>
                <a:lnTo>
                  <a:pt x="356616" y="79248"/>
                </a:lnTo>
                <a:lnTo>
                  <a:pt x="356616" y="0"/>
                </a:lnTo>
                <a:lnTo>
                  <a:pt x="0" y="0"/>
                </a:lnTo>
                <a:lnTo>
                  <a:pt x="0" y="79248"/>
                </a:lnTo>
                <a:close/>
              </a:path>
            </a:pathLst>
          </a:custGeom>
          <a:solidFill>
            <a:srgbClr val="FFB11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9105900" y="1554480"/>
            <a:ext cx="1321435" cy="79375"/>
          </a:xfrm>
          <a:custGeom>
            <a:avLst/>
            <a:gdLst/>
            <a:ahLst/>
            <a:cxnLst/>
            <a:rect l="l" t="t" r="r" b="b"/>
            <a:pathLst>
              <a:path w="1321434" h="79375">
                <a:moveTo>
                  <a:pt x="0" y="79248"/>
                </a:moveTo>
                <a:lnTo>
                  <a:pt x="1321307" y="79248"/>
                </a:lnTo>
                <a:lnTo>
                  <a:pt x="1321307" y="0"/>
                </a:lnTo>
                <a:lnTo>
                  <a:pt x="0" y="0"/>
                </a:lnTo>
                <a:lnTo>
                  <a:pt x="0" y="79248"/>
                </a:lnTo>
                <a:close/>
              </a:path>
            </a:pathLst>
          </a:custGeom>
          <a:solidFill>
            <a:srgbClr val="FFB11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8542019" y="1796795"/>
            <a:ext cx="356870" cy="79375"/>
          </a:xfrm>
          <a:custGeom>
            <a:avLst/>
            <a:gdLst/>
            <a:ahLst/>
            <a:cxnLst/>
            <a:rect l="l" t="t" r="r" b="b"/>
            <a:pathLst>
              <a:path w="356870" h="79375">
                <a:moveTo>
                  <a:pt x="0" y="79248"/>
                </a:moveTo>
                <a:lnTo>
                  <a:pt x="356616" y="79248"/>
                </a:lnTo>
                <a:lnTo>
                  <a:pt x="356616" y="0"/>
                </a:lnTo>
                <a:lnTo>
                  <a:pt x="0" y="0"/>
                </a:lnTo>
                <a:lnTo>
                  <a:pt x="0" y="79248"/>
                </a:lnTo>
                <a:close/>
              </a:path>
            </a:pathLst>
          </a:custGeom>
          <a:solidFill>
            <a:srgbClr val="0D2A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9105900" y="1796795"/>
            <a:ext cx="1321435" cy="79375"/>
          </a:xfrm>
          <a:custGeom>
            <a:avLst/>
            <a:gdLst/>
            <a:ahLst/>
            <a:cxnLst/>
            <a:rect l="l" t="t" r="r" b="b"/>
            <a:pathLst>
              <a:path w="1321434" h="79375">
                <a:moveTo>
                  <a:pt x="0" y="79248"/>
                </a:moveTo>
                <a:lnTo>
                  <a:pt x="1321307" y="79248"/>
                </a:lnTo>
                <a:lnTo>
                  <a:pt x="1321307" y="0"/>
                </a:lnTo>
                <a:lnTo>
                  <a:pt x="0" y="0"/>
                </a:lnTo>
                <a:lnTo>
                  <a:pt x="0" y="79248"/>
                </a:lnTo>
                <a:close/>
              </a:path>
            </a:pathLst>
          </a:custGeom>
          <a:solidFill>
            <a:srgbClr val="FFB11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8135873" y="1159002"/>
            <a:ext cx="189230" cy="737870"/>
          </a:xfrm>
          <a:custGeom>
            <a:avLst/>
            <a:gdLst/>
            <a:ahLst/>
            <a:cxnLst/>
            <a:rect l="l" t="t" r="r" b="b"/>
            <a:pathLst>
              <a:path w="189229" h="737869">
                <a:moveTo>
                  <a:pt x="188975" y="737615"/>
                </a:moveTo>
                <a:lnTo>
                  <a:pt x="0" y="737615"/>
                </a:lnTo>
                <a:lnTo>
                  <a:pt x="0" y="0"/>
                </a:lnTo>
                <a:lnTo>
                  <a:pt x="183769" y="0"/>
                </a:lnTo>
              </a:path>
            </a:pathLst>
          </a:custGeom>
          <a:ln w="13850">
            <a:solidFill>
              <a:srgbClr val="FFB11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697991" y="1216186"/>
            <a:ext cx="1781810" cy="106680"/>
          </a:xfrm>
          <a:custGeom>
            <a:avLst/>
            <a:gdLst/>
            <a:ahLst/>
            <a:cxnLst/>
            <a:rect l="l" t="t" r="r" b="b"/>
            <a:pathLst>
              <a:path w="1781810" h="106680">
                <a:moveTo>
                  <a:pt x="0" y="106518"/>
                </a:moveTo>
                <a:lnTo>
                  <a:pt x="1781429" y="106518"/>
                </a:lnTo>
                <a:lnTo>
                  <a:pt x="1781429" y="0"/>
                </a:lnTo>
                <a:lnTo>
                  <a:pt x="0" y="0"/>
                </a:lnTo>
                <a:lnTo>
                  <a:pt x="0" y="10651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697991" y="1539274"/>
            <a:ext cx="1781810" cy="109855"/>
          </a:xfrm>
          <a:custGeom>
            <a:avLst/>
            <a:gdLst/>
            <a:ahLst/>
            <a:cxnLst/>
            <a:rect l="l" t="t" r="r" b="b"/>
            <a:pathLst>
              <a:path w="1781810" h="109855">
                <a:moveTo>
                  <a:pt x="0" y="109566"/>
                </a:moveTo>
                <a:lnTo>
                  <a:pt x="1781429" y="109566"/>
                </a:lnTo>
                <a:lnTo>
                  <a:pt x="1781429" y="0"/>
                </a:lnTo>
                <a:lnTo>
                  <a:pt x="0" y="0"/>
                </a:lnTo>
                <a:lnTo>
                  <a:pt x="0" y="109566"/>
                </a:lnTo>
                <a:close/>
              </a:path>
            </a:pathLst>
          </a:custGeom>
          <a:solidFill>
            <a:srgbClr val="FFB11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8775954" y="3993641"/>
            <a:ext cx="2573020" cy="510540"/>
          </a:xfrm>
          <a:custGeom>
            <a:avLst/>
            <a:gdLst/>
            <a:ahLst/>
            <a:cxnLst/>
            <a:rect l="l" t="t" r="r" b="b"/>
            <a:pathLst>
              <a:path w="2573020" h="510539">
                <a:moveTo>
                  <a:pt x="0" y="510540"/>
                </a:moveTo>
                <a:lnTo>
                  <a:pt x="2572511" y="510540"/>
                </a:lnTo>
                <a:lnTo>
                  <a:pt x="2572511" y="0"/>
                </a:lnTo>
                <a:lnTo>
                  <a:pt x="0" y="0"/>
                </a:lnTo>
                <a:lnTo>
                  <a:pt x="0" y="510540"/>
                </a:lnTo>
                <a:close/>
              </a:path>
            </a:pathLst>
          </a:custGeom>
          <a:ln w="13850">
            <a:solidFill>
              <a:srgbClr val="FFB11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 txBox="1"/>
          <p:nvPr/>
        </p:nvSpPr>
        <p:spPr>
          <a:xfrm>
            <a:off x="3967734" y="1862708"/>
            <a:ext cx="4127500" cy="304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400" b="1" spc="-600" dirty="0">
                <a:solidFill>
                  <a:srgbClr val="0D2A46"/>
                </a:solidFill>
                <a:latin typeface="Gill Sans MT"/>
                <a:cs typeface="Gill Sans MT"/>
              </a:rPr>
              <a:t>—</a:t>
            </a:r>
            <a:r>
              <a:rPr sz="2400" b="1" spc="-75" dirty="0">
                <a:solidFill>
                  <a:srgbClr val="0D2A46"/>
                </a:solidFill>
                <a:latin typeface="Gill Sans MT"/>
                <a:cs typeface="Gill Sans MT"/>
              </a:rPr>
              <a:t> </a:t>
            </a:r>
            <a:r>
              <a:rPr sz="2400" b="1" spc="-155" dirty="0">
                <a:solidFill>
                  <a:srgbClr val="0D2A46"/>
                </a:solidFill>
                <a:latin typeface="Arial"/>
                <a:cs typeface="Arial"/>
              </a:rPr>
              <a:t>Ou</a:t>
            </a:r>
            <a:r>
              <a:rPr sz="2400" b="1" spc="-85" dirty="0">
                <a:solidFill>
                  <a:srgbClr val="0D2A46"/>
                </a:solidFill>
                <a:latin typeface="Arial"/>
                <a:cs typeface="Arial"/>
              </a:rPr>
              <a:t>r</a:t>
            </a:r>
            <a:r>
              <a:rPr sz="2400" b="1" spc="-65" dirty="0">
                <a:solidFill>
                  <a:srgbClr val="0D2A46"/>
                </a:solidFill>
                <a:latin typeface="Arial"/>
                <a:cs typeface="Arial"/>
              </a:rPr>
              <a:t> </a:t>
            </a:r>
            <a:r>
              <a:rPr sz="2400" b="1" spc="-30" dirty="0">
                <a:solidFill>
                  <a:srgbClr val="0D2A46"/>
                </a:solidFill>
                <a:latin typeface="Arial"/>
                <a:cs typeface="Arial"/>
              </a:rPr>
              <a:t>VI</a:t>
            </a:r>
            <a:r>
              <a:rPr sz="2400" b="1" spc="-45" dirty="0">
                <a:solidFill>
                  <a:srgbClr val="0D2A46"/>
                </a:solidFill>
                <a:latin typeface="Arial"/>
                <a:cs typeface="Arial"/>
              </a:rPr>
              <a:t>S</a:t>
            </a:r>
            <a:r>
              <a:rPr sz="2400" b="1" spc="-70" dirty="0">
                <a:solidFill>
                  <a:srgbClr val="0D2A46"/>
                </a:solidFill>
                <a:latin typeface="Arial"/>
                <a:cs typeface="Arial"/>
              </a:rPr>
              <a:t>IO</a:t>
            </a:r>
            <a:r>
              <a:rPr sz="2400" b="1" spc="-90" dirty="0">
                <a:solidFill>
                  <a:srgbClr val="0D2A46"/>
                </a:solidFill>
                <a:latin typeface="Arial"/>
                <a:cs typeface="Arial"/>
              </a:rPr>
              <a:t>N</a:t>
            </a:r>
            <a:r>
              <a:rPr sz="2400" b="1" spc="-50" dirty="0">
                <a:solidFill>
                  <a:srgbClr val="0D2A46"/>
                </a:solidFill>
                <a:latin typeface="Arial"/>
                <a:cs typeface="Arial"/>
              </a:rPr>
              <a:t> </a:t>
            </a:r>
            <a:r>
              <a:rPr sz="2400" b="1" spc="-105" dirty="0">
                <a:solidFill>
                  <a:srgbClr val="0D2A46"/>
                </a:solidFill>
                <a:latin typeface="Arial"/>
                <a:cs typeface="Arial"/>
              </a:rPr>
              <a:t>and</a:t>
            </a:r>
            <a:r>
              <a:rPr sz="2400" b="1" spc="-65" dirty="0">
                <a:solidFill>
                  <a:srgbClr val="0D2A46"/>
                </a:solidFill>
                <a:latin typeface="Arial"/>
                <a:cs typeface="Arial"/>
              </a:rPr>
              <a:t> </a:t>
            </a:r>
            <a:r>
              <a:rPr sz="2400" b="1" spc="114" dirty="0">
                <a:solidFill>
                  <a:srgbClr val="0D2A46"/>
                </a:solidFill>
                <a:latin typeface="Arial"/>
                <a:cs typeface="Arial"/>
              </a:rPr>
              <a:t>M</a:t>
            </a:r>
            <a:r>
              <a:rPr sz="2400" b="1" spc="30" dirty="0">
                <a:solidFill>
                  <a:srgbClr val="0D2A46"/>
                </a:solidFill>
                <a:latin typeface="Arial"/>
                <a:cs typeface="Arial"/>
              </a:rPr>
              <a:t>I</a:t>
            </a:r>
            <a:r>
              <a:rPr sz="2400" b="1" spc="-65" dirty="0">
                <a:solidFill>
                  <a:srgbClr val="0D2A46"/>
                </a:solidFill>
                <a:latin typeface="Arial"/>
                <a:cs typeface="Arial"/>
              </a:rPr>
              <a:t>SS</a:t>
            </a:r>
            <a:r>
              <a:rPr sz="2400" b="1" spc="-45" dirty="0">
                <a:solidFill>
                  <a:srgbClr val="0D2A46"/>
                </a:solidFill>
                <a:latin typeface="Arial"/>
                <a:cs typeface="Arial"/>
              </a:rPr>
              <a:t>I</a:t>
            </a:r>
            <a:r>
              <a:rPr sz="2400" b="1" spc="-155" dirty="0">
                <a:solidFill>
                  <a:srgbClr val="0D2A46"/>
                </a:solidFill>
                <a:latin typeface="Arial"/>
                <a:cs typeface="Arial"/>
              </a:rPr>
              <a:t>O</a:t>
            </a:r>
            <a:r>
              <a:rPr sz="2400" b="1" spc="-140" dirty="0">
                <a:solidFill>
                  <a:srgbClr val="0D2A46"/>
                </a:solidFill>
                <a:latin typeface="Arial"/>
                <a:cs typeface="Arial"/>
              </a:rPr>
              <a:t>N</a:t>
            </a:r>
            <a:r>
              <a:rPr sz="2400" b="1" spc="-50" dirty="0">
                <a:solidFill>
                  <a:srgbClr val="0D2A46"/>
                </a:solidFill>
                <a:latin typeface="Arial"/>
                <a:cs typeface="Arial"/>
              </a:rPr>
              <a:t> </a:t>
            </a:r>
            <a:r>
              <a:rPr sz="2400" b="1" spc="-600" dirty="0">
                <a:solidFill>
                  <a:srgbClr val="0D2A46"/>
                </a:solidFill>
                <a:latin typeface="Gill Sans MT"/>
                <a:cs typeface="Gill Sans MT"/>
              </a:rPr>
              <a:t>—</a:t>
            </a:r>
            <a:endParaRPr sz="2400">
              <a:latin typeface="Gill Sans MT"/>
              <a:cs typeface="Gill Sans MT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2967608" y="2302510"/>
            <a:ext cx="6057265" cy="26212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R="169545" algn="ctr">
              <a:lnSpc>
                <a:spcPct val="100000"/>
              </a:lnSpc>
            </a:pPr>
            <a:r>
              <a:rPr sz="1800" spc="-85" dirty="0">
                <a:solidFill>
                  <a:srgbClr val="161234"/>
                </a:solidFill>
                <a:latin typeface="Lucida Sans"/>
                <a:cs typeface="Lucida Sans"/>
              </a:rPr>
              <a:t>V</a:t>
            </a:r>
            <a:r>
              <a:rPr sz="1800" dirty="0">
                <a:solidFill>
                  <a:srgbClr val="161234"/>
                </a:solidFill>
                <a:latin typeface="Lucida Sans"/>
                <a:cs typeface="Lucida Sans"/>
              </a:rPr>
              <a:t>IS</a:t>
            </a:r>
            <a:r>
              <a:rPr sz="1800" spc="-15" dirty="0">
                <a:solidFill>
                  <a:srgbClr val="161234"/>
                </a:solidFill>
                <a:latin typeface="Lucida Sans"/>
                <a:cs typeface="Lucida Sans"/>
              </a:rPr>
              <a:t>I</a:t>
            </a:r>
            <a:r>
              <a:rPr sz="1800" spc="-204" dirty="0">
                <a:solidFill>
                  <a:srgbClr val="161234"/>
                </a:solidFill>
                <a:latin typeface="Lucida Sans"/>
                <a:cs typeface="Lucida Sans"/>
              </a:rPr>
              <a:t>O</a:t>
            </a:r>
            <a:r>
              <a:rPr sz="1800" spc="-55" dirty="0">
                <a:solidFill>
                  <a:srgbClr val="161234"/>
                </a:solidFill>
                <a:latin typeface="Lucida Sans"/>
                <a:cs typeface="Lucida Sans"/>
              </a:rPr>
              <a:t>N</a:t>
            </a:r>
            <a:endParaRPr sz="1800">
              <a:latin typeface="Lucida Sans"/>
              <a:cs typeface="Lucida Sans"/>
            </a:endParaRPr>
          </a:p>
          <a:p>
            <a:pPr marL="1524635" marR="1697989" indent="635" algn="ctr">
              <a:lnSpc>
                <a:spcPct val="100000"/>
              </a:lnSpc>
              <a:spcBef>
                <a:spcPts val="5"/>
              </a:spcBef>
            </a:pPr>
            <a:r>
              <a:rPr sz="1600" spc="-70" dirty="0">
                <a:solidFill>
                  <a:srgbClr val="161234"/>
                </a:solidFill>
                <a:latin typeface="Lucida Sans"/>
                <a:cs typeface="Lucida Sans"/>
              </a:rPr>
              <a:t>T</a:t>
            </a:r>
            <a:r>
              <a:rPr sz="1600" spc="-90" dirty="0">
                <a:solidFill>
                  <a:srgbClr val="161234"/>
                </a:solidFill>
                <a:latin typeface="Lucida Sans"/>
                <a:cs typeface="Lucida Sans"/>
              </a:rPr>
              <a:t>o</a:t>
            </a:r>
            <a:r>
              <a:rPr sz="1600" spc="-120" dirty="0">
                <a:solidFill>
                  <a:srgbClr val="161234"/>
                </a:solidFill>
                <a:latin typeface="Lucida Sans"/>
                <a:cs typeface="Lucida Sans"/>
              </a:rPr>
              <a:t> </a:t>
            </a:r>
            <a:r>
              <a:rPr sz="1600" spc="-95" dirty="0">
                <a:solidFill>
                  <a:srgbClr val="161234"/>
                </a:solidFill>
                <a:latin typeface="Lucida Sans"/>
                <a:cs typeface="Lucida Sans"/>
              </a:rPr>
              <a:t>be</a:t>
            </a:r>
            <a:r>
              <a:rPr sz="1600" spc="-120" dirty="0">
                <a:solidFill>
                  <a:srgbClr val="161234"/>
                </a:solidFill>
                <a:latin typeface="Lucida Sans"/>
                <a:cs typeface="Lucida Sans"/>
              </a:rPr>
              <a:t> </a:t>
            </a:r>
            <a:r>
              <a:rPr sz="1600" spc="-80" dirty="0">
                <a:solidFill>
                  <a:srgbClr val="161234"/>
                </a:solidFill>
                <a:latin typeface="Lucida Sans"/>
                <a:cs typeface="Lucida Sans"/>
              </a:rPr>
              <a:t>an</a:t>
            </a:r>
            <a:r>
              <a:rPr sz="1600" spc="-105" dirty="0">
                <a:solidFill>
                  <a:srgbClr val="161234"/>
                </a:solidFill>
                <a:latin typeface="Lucida Sans"/>
                <a:cs typeface="Lucida Sans"/>
              </a:rPr>
              <a:t> </a:t>
            </a:r>
            <a:r>
              <a:rPr sz="1600" spc="-95" dirty="0">
                <a:solidFill>
                  <a:srgbClr val="161234"/>
                </a:solidFill>
                <a:latin typeface="Lucida Sans"/>
                <a:cs typeface="Lucida Sans"/>
              </a:rPr>
              <a:t>indu</a:t>
            </a:r>
            <a:r>
              <a:rPr sz="1600" spc="-100" dirty="0">
                <a:solidFill>
                  <a:srgbClr val="161234"/>
                </a:solidFill>
                <a:latin typeface="Lucida Sans"/>
                <a:cs typeface="Lucida Sans"/>
              </a:rPr>
              <a:t>stry</a:t>
            </a:r>
            <a:r>
              <a:rPr sz="1600" spc="-114" dirty="0">
                <a:solidFill>
                  <a:srgbClr val="161234"/>
                </a:solidFill>
                <a:latin typeface="Lucida Sans"/>
                <a:cs typeface="Lucida Sans"/>
              </a:rPr>
              <a:t> </a:t>
            </a:r>
            <a:r>
              <a:rPr sz="1600" spc="-90" dirty="0">
                <a:solidFill>
                  <a:srgbClr val="161234"/>
                </a:solidFill>
                <a:latin typeface="Lucida Sans"/>
                <a:cs typeface="Lucida Sans"/>
              </a:rPr>
              <a:t>leader</a:t>
            </a:r>
            <a:r>
              <a:rPr sz="1600" spc="-120" dirty="0">
                <a:solidFill>
                  <a:srgbClr val="161234"/>
                </a:solidFill>
                <a:latin typeface="Lucida Sans"/>
                <a:cs typeface="Lucida Sans"/>
              </a:rPr>
              <a:t> in</a:t>
            </a:r>
            <a:r>
              <a:rPr sz="1600" spc="-85" dirty="0">
                <a:solidFill>
                  <a:srgbClr val="161234"/>
                </a:solidFill>
                <a:latin typeface="Lucida Sans"/>
                <a:cs typeface="Lucida Sans"/>
              </a:rPr>
              <a:t> </a:t>
            </a:r>
            <a:r>
              <a:rPr sz="1600" spc="-15" dirty="0">
                <a:solidFill>
                  <a:srgbClr val="161234"/>
                </a:solidFill>
                <a:latin typeface="Lucida Sans"/>
                <a:cs typeface="Lucida Sans"/>
              </a:rPr>
              <a:t>s</a:t>
            </a:r>
            <a:r>
              <a:rPr sz="1600" spc="-95" dirty="0">
                <a:solidFill>
                  <a:srgbClr val="161234"/>
                </a:solidFill>
                <a:latin typeface="Lucida Sans"/>
                <a:cs typeface="Lucida Sans"/>
              </a:rPr>
              <a:t>pe</a:t>
            </a:r>
            <a:r>
              <a:rPr sz="1600" spc="-55" dirty="0">
                <a:solidFill>
                  <a:srgbClr val="161234"/>
                </a:solidFill>
                <a:latin typeface="Lucida Sans"/>
                <a:cs typeface="Lucida Sans"/>
              </a:rPr>
              <a:t>ci</a:t>
            </a:r>
            <a:r>
              <a:rPr sz="1600" spc="-80" dirty="0">
                <a:solidFill>
                  <a:srgbClr val="161234"/>
                </a:solidFill>
                <a:latin typeface="Lucida Sans"/>
                <a:cs typeface="Lucida Sans"/>
              </a:rPr>
              <a:t>alt</a:t>
            </a:r>
            <a:r>
              <a:rPr sz="1600" spc="-95" dirty="0">
                <a:solidFill>
                  <a:srgbClr val="161234"/>
                </a:solidFill>
                <a:latin typeface="Lucida Sans"/>
                <a:cs typeface="Lucida Sans"/>
              </a:rPr>
              <a:t>y</a:t>
            </a:r>
            <a:r>
              <a:rPr sz="1600" spc="-105" dirty="0">
                <a:solidFill>
                  <a:srgbClr val="161234"/>
                </a:solidFill>
                <a:latin typeface="Lucida Sans"/>
                <a:cs typeface="Lucida Sans"/>
              </a:rPr>
              <a:t> </a:t>
            </a:r>
            <a:r>
              <a:rPr sz="1600" spc="-75" dirty="0">
                <a:solidFill>
                  <a:srgbClr val="161234"/>
                </a:solidFill>
                <a:latin typeface="Lucida Sans"/>
                <a:cs typeface="Lucida Sans"/>
              </a:rPr>
              <a:t>tran</a:t>
            </a:r>
            <a:r>
              <a:rPr sz="1600" spc="-85" dirty="0">
                <a:solidFill>
                  <a:srgbClr val="161234"/>
                </a:solidFill>
                <a:latin typeface="Lucida Sans"/>
                <a:cs typeface="Lucida Sans"/>
              </a:rPr>
              <a:t>s</a:t>
            </a:r>
            <a:r>
              <a:rPr sz="1600" spc="-114" dirty="0">
                <a:solidFill>
                  <a:srgbClr val="161234"/>
                </a:solidFill>
                <a:latin typeface="Lucida Sans"/>
                <a:cs typeface="Lucida Sans"/>
              </a:rPr>
              <a:t>p</a:t>
            </a:r>
            <a:r>
              <a:rPr sz="1600" spc="-105" dirty="0">
                <a:solidFill>
                  <a:srgbClr val="161234"/>
                </a:solidFill>
                <a:latin typeface="Lucida Sans"/>
                <a:cs typeface="Lucida Sans"/>
              </a:rPr>
              <a:t>o</a:t>
            </a:r>
            <a:r>
              <a:rPr sz="1600" spc="-110" dirty="0">
                <a:solidFill>
                  <a:srgbClr val="161234"/>
                </a:solidFill>
                <a:latin typeface="Lucida Sans"/>
                <a:cs typeface="Lucida Sans"/>
              </a:rPr>
              <a:t>rt </a:t>
            </a:r>
            <a:r>
              <a:rPr sz="1600" spc="-80" dirty="0">
                <a:solidFill>
                  <a:srgbClr val="161234"/>
                </a:solidFill>
                <a:latin typeface="Lucida Sans"/>
                <a:cs typeface="Lucida Sans"/>
              </a:rPr>
              <a:t>an</a:t>
            </a:r>
            <a:r>
              <a:rPr sz="1600" spc="-125" dirty="0">
                <a:solidFill>
                  <a:srgbClr val="161234"/>
                </a:solidFill>
                <a:latin typeface="Lucida Sans"/>
                <a:cs typeface="Lucida Sans"/>
              </a:rPr>
              <a:t>d</a:t>
            </a:r>
            <a:r>
              <a:rPr sz="1600" spc="-110" dirty="0">
                <a:solidFill>
                  <a:srgbClr val="161234"/>
                </a:solidFill>
                <a:latin typeface="Lucida Sans"/>
                <a:cs typeface="Lucida Sans"/>
              </a:rPr>
              <a:t> </a:t>
            </a:r>
            <a:r>
              <a:rPr sz="1600" spc="-105" dirty="0">
                <a:solidFill>
                  <a:srgbClr val="161234"/>
                </a:solidFill>
                <a:latin typeface="Lucida Sans"/>
                <a:cs typeface="Lucida Sans"/>
              </a:rPr>
              <a:t>lo</a:t>
            </a:r>
            <a:r>
              <a:rPr sz="1600" spc="-75" dirty="0">
                <a:solidFill>
                  <a:srgbClr val="161234"/>
                </a:solidFill>
                <a:latin typeface="Lucida Sans"/>
                <a:cs typeface="Lucida Sans"/>
              </a:rPr>
              <a:t>gisti</a:t>
            </a:r>
            <a:r>
              <a:rPr sz="1600" spc="-80" dirty="0">
                <a:solidFill>
                  <a:srgbClr val="161234"/>
                </a:solidFill>
                <a:latin typeface="Lucida Sans"/>
                <a:cs typeface="Lucida Sans"/>
              </a:rPr>
              <a:t>c</a:t>
            </a:r>
            <a:r>
              <a:rPr sz="1600" spc="-10" dirty="0">
                <a:solidFill>
                  <a:srgbClr val="161234"/>
                </a:solidFill>
                <a:latin typeface="Lucida Sans"/>
                <a:cs typeface="Lucida Sans"/>
              </a:rPr>
              <a:t>s</a:t>
            </a:r>
            <a:r>
              <a:rPr sz="1600" spc="-5" dirty="0">
                <a:solidFill>
                  <a:srgbClr val="161234"/>
                </a:solidFill>
                <a:latin typeface="Lucida Sans"/>
                <a:cs typeface="Lucida Sans"/>
              </a:rPr>
              <a:t> </a:t>
            </a:r>
            <a:r>
              <a:rPr sz="1600" spc="-110" dirty="0">
                <a:solidFill>
                  <a:srgbClr val="161234"/>
                </a:solidFill>
                <a:latin typeface="Lucida Sans"/>
                <a:cs typeface="Lucida Sans"/>
              </a:rPr>
              <a:t>in</a:t>
            </a:r>
            <a:r>
              <a:rPr sz="1600" spc="-125" dirty="0">
                <a:solidFill>
                  <a:srgbClr val="161234"/>
                </a:solidFill>
                <a:latin typeface="Lucida Sans"/>
                <a:cs typeface="Lucida Sans"/>
              </a:rPr>
              <a:t> </a:t>
            </a:r>
            <a:r>
              <a:rPr sz="1600" spc="-70" dirty="0">
                <a:solidFill>
                  <a:srgbClr val="161234"/>
                </a:solidFill>
                <a:latin typeface="Lucida Sans"/>
                <a:cs typeface="Lucida Sans"/>
              </a:rPr>
              <a:t>A</a:t>
            </a:r>
            <a:r>
              <a:rPr sz="1600" spc="-60" dirty="0">
                <a:solidFill>
                  <a:srgbClr val="161234"/>
                </a:solidFill>
                <a:latin typeface="Lucida Sans"/>
                <a:cs typeface="Lucida Sans"/>
              </a:rPr>
              <a:t>s</a:t>
            </a:r>
            <a:r>
              <a:rPr sz="1600" spc="-90" dirty="0">
                <a:solidFill>
                  <a:srgbClr val="161234"/>
                </a:solidFill>
                <a:latin typeface="Lucida Sans"/>
                <a:cs typeface="Lucida Sans"/>
              </a:rPr>
              <a:t>ia.</a:t>
            </a:r>
            <a:endParaRPr sz="1600">
              <a:latin typeface="Lucida Sans"/>
              <a:cs typeface="Lucida Sans"/>
            </a:endParaRPr>
          </a:p>
          <a:p>
            <a:pPr marL="72390" algn="ctr">
              <a:lnSpc>
                <a:spcPct val="100000"/>
              </a:lnSpc>
              <a:spcBef>
                <a:spcPts val="1200"/>
              </a:spcBef>
            </a:pPr>
            <a:r>
              <a:rPr sz="1800" spc="-10" dirty="0">
                <a:solidFill>
                  <a:srgbClr val="161234"/>
                </a:solidFill>
                <a:latin typeface="Lucida Sans"/>
                <a:cs typeface="Lucida Sans"/>
              </a:rPr>
              <a:t>M</a:t>
            </a:r>
            <a:r>
              <a:rPr sz="1800" spc="15" dirty="0">
                <a:solidFill>
                  <a:srgbClr val="161234"/>
                </a:solidFill>
                <a:latin typeface="Lucida Sans"/>
                <a:cs typeface="Lucida Sans"/>
              </a:rPr>
              <a:t>I</a:t>
            </a:r>
            <a:r>
              <a:rPr sz="1800" spc="10" dirty="0">
                <a:solidFill>
                  <a:srgbClr val="161234"/>
                </a:solidFill>
                <a:latin typeface="Lucida Sans"/>
                <a:cs typeface="Lucida Sans"/>
              </a:rPr>
              <a:t>S</a:t>
            </a:r>
            <a:r>
              <a:rPr sz="1800" spc="70" dirty="0">
                <a:solidFill>
                  <a:srgbClr val="161234"/>
                </a:solidFill>
                <a:latin typeface="Lucida Sans"/>
                <a:cs typeface="Lucida Sans"/>
              </a:rPr>
              <a:t>S</a:t>
            </a:r>
            <a:r>
              <a:rPr sz="1800" spc="-60" dirty="0">
                <a:solidFill>
                  <a:srgbClr val="161234"/>
                </a:solidFill>
                <a:latin typeface="Lucida Sans"/>
                <a:cs typeface="Lucida Sans"/>
              </a:rPr>
              <a:t>I</a:t>
            </a:r>
            <a:r>
              <a:rPr sz="1800" spc="-204" dirty="0">
                <a:solidFill>
                  <a:srgbClr val="161234"/>
                </a:solidFill>
                <a:latin typeface="Lucida Sans"/>
                <a:cs typeface="Lucida Sans"/>
              </a:rPr>
              <a:t>O</a:t>
            </a:r>
            <a:r>
              <a:rPr sz="1800" spc="-55" dirty="0">
                <a:solidFill>
                  <a:srgbClr val="161234"/>
                </a:solidFill>
                <a:latin typeface="Lucida Sans"/>
                <a:cs typeface="Lucida Sans"/>
              </a:rPr>
              <a:t>N</a:t>
            </a:r>
            <a:endParaRPr sz="1800">
              <a:latin typeface="Lucida Sans"/>
              <a:cs typeface="Lucida Sans"/>
            </a:endParaRPr>
          </a:p>
          <a:p>
            <a:pPr marL="12700" marR="304165">
              <a:lnSpc>
                <a:spcPct val="100000"/>
              </a:lnSpc>
              <a:spcBef>
                <a:spcPts val="5"/>
              </a:spcBef>
              <a:buClr>
                <a:srgbClr val="161234"/>
              </a:buClr>
              <a:buFont typeface="Lucida Sans"/>
              <a:buAutoNum type="arabicPeriod"/>
              <a:tabLst>
                <a:tab pos="224790" algn="l"/>
              </a:tabLst>
            </a:pPr>
            <a:r>
              <a:rPr sz="1600" spc="-70" dirty="0">
                <a:solidFill>
                  <a:srgbClr val="161234"/>
                </a:solidFill>
                <a:latin typeface="Lucida Sans"/>
                <a:cs typeface="Lucida Sans"/>
              </a:rPr>
              <a:t>T</a:t>
            </a:r>
            <a:r>
              <a:rPr sz="1600" spc="-90" dirty="0">
                <a:solidFill>
                  <a:srgbClr val="161234"/>
                </a:solidFill>
                <a:latin typeface="Lucida Sans"/>
                <a:cs typeface="Lucida Sans"/>
              </a:rPr>
              <a:t>o</a:t>
            </a:r>
            <a:r>
              <a:rPr sz="1600" spc="-120" dirty="0">
                <a:solidFill>
                  <a:srgbClr val="161234"/>
                </a:solidFill>
                <a:latin typeface="Lucida Sans"/>
                <a:cs typeface="Lucida Sans"/>
              </a:rPr>
              <a:t> </a:t>
            </a:r>
            <a:r>
              <a:rPr sz="1600" spc="-110" dirty="0">
                <a:solidFill>
                  <a:srgbClr val="161234"/>
                </a:solidFill>
                <a:latin typeface="Lucida Sans"/>
                <a:cs typeface="Lucida Sans"/>
              </a:rPr>
              <a:t>pr</a:t>
            </a:r>
            <a:r>
              <a:rPr sz="1600" spc="-125" dirty="0">
                <a:solidFill>
                  <a:srgbClr val="161234"/>
                </a:solidFill>
                <a:latin typeface="Lucida Sans"/>
                <a:cs typeface="Lucida Sans"/>
              </a:rPr>
              <a:t>o</a:t>
            </a:r>
            <a:r>
              <a:rPr sz="1600" spc="-90" dirty="0">
                <a:solidFill>
                  <a:srgbClr val="161234"/>
                </a:solidFill>
                <a:latin typeface="Lucida Sans"/>
                <a:cs typeface="Lucida Sans"/>
              </a:rPr>
              <a:t>vide</a:t>
            </a:r>
            <a:r>
              <a:rPr sz="1600" spc="-110" dirty="0">
                <a:solidFill>
                  <a:srgbClr val="161234"/>
                </a:solidFill>
                <a:latin typeface="Lucida Sans"/>
                <a:cs typeface="Lucida Sans"/>
              </a:rPr>
              <a:t> </a:t>
            </a:r>
            <a:r>
              <a:rPr sz="1600" spc="-120" dirty="0">
                <a:solidFill>
                  <a:srgbClr val="161234"/>
                </a:solidFill>
                <a:latin typeface="Lucida Sans"/>
                <a:cs typeface="Lucida Sans"/>
              </a:rPr>
              <a:t>hig</a:t>
            </a:r>
            <a:r>
              <a:rPr sz="1600" spc="-140" dirty="0">
                <a:solidFill>
                  <a:srgbClr val="161234"/>
                </a:solidFill>
                <a:latin typeface="Lucida Sans"/>
                <a:cs typeface="Lucida Sans"/>
              </a:rPr>
              <a:t>h</a:t>
            </a:r>
            <a:r>
              <a:rPr sz="1600" spc="-114" dirty="0">
                <a:solidFill>
                  <a:srgbClr val="161234"/>
                </a:solidFill>
                <a:latin typeface="Lucida Sans"/>
                <a:cs typeface="Lucida Sans"/>
              </a:rPr>
              <a:t> </a:t>
            </a:r>
            <a:r>
              <a:rPr sz="1600" spc="-130" dirty="0">
                <a:solidFill>
                  <a:srgbClr val="161234"/>
                </a:solidFill>
                <a:latin typeface="Lucida Sans"/>
                <a:cs typeface="Lucida Sans"/>
              </a:rPr>
              <a:t>q</a:t>
            </a:r>
            <a:r>
              <a:rPr sz="1600" spc="-95" dirty="0">
                <a:solidFill>
                  <a:srgbClr val="161234"/>
                </a:solidFill>
                <a:latin typeface="Lucida Sans"/>
                <a:cs typeface="Lucida Sans"/>
              </a:rPr>
              <a:t>ualit</a:t>
            </a:r>
            <a:r>
              <a:rPr sz="1600" spc="-110" dirty="0">
                <a:solidFill>
                  <a:srgbClr val="161234"/>
                </a:solidFill>
                <a:latin typeface="Lucida Sans"/>
                <a:cs typeface="Lucida Sans"/>
              </a:rPr>
              <a:t>y</a:t>
            </a:r>
            <a:r>
              <a:rPr sz="1600" spc="-100" dirty="0">
                <a:solidFill>
                  <a:srgbClr val="161234"/>
                </a:solidFill>
                <a:latin typeface="Lucida Sans"/>
                <a:cs typeface="Lucida Sans"/>
              </a:rPr>
              <a:t> </a:t>
            </a:r>
            <a:r>
              <a:rPr sz="1600" spc="-15" dirty="0">
                <a:solidFill>
                  <a:srgbClr val="161234"/>
                </a:solidFill>
                <a:latin typeface="Lucida Sans"/>
                <a:cs typeface="Lucida Sans"/>
              </a:rPr>
              <a:t>s</a:t>
            </a:r>
            <a:r>
              <a:rPr sz="1600" spc="-114" dirty="0">
                <a:solidFill>
                  <a:srgbClr val="161234"/>
                </a:solidFill>
                <a:latin typeface="Lucida Sans"/>
                <a:cs typeface="Lucida Sans"/>
              </a:rPr>
              <a:t>e</a:t>
            </a:r>
            <a:r>
              <a:rPr sz="1600" spc="-80" dirty="0">
                <a:solidFill>
                  <a:srgbClr val="161234"/>
                </a:solidFill>
                <a:latin typeface="Lucida Sans"/>
                <a:cs typeface="Lucida Sans"/>
              </a:rPr>
              <a:t>r</a:t>
            </a:r>
            <a:r>
              <a:rPr sz="1600" spc="-55" dirty="0">
                <a:solidFill>
                  <a:srgbClr val="161234"/>
                </a:solidFill>
                <a:latin typeface="Lucida Sans"/>
                <a:cs typeface="Lucida Sans"/>
              </a:rPr>
              <a:t>vi</a:t>
            </a:r>
            <a:r>
              <a:rPr sz="1600" spc="-65" dirty="0">
                <a:solidFill>
                  <a:srgbClr val="161234"/>
                </a:solidFill>
                <a:latin typeface="Lucida Sans"/>
                <a:cs typeface="Lucida Sans"/>
              </a:rPr>
              <a:t>c</a:t>
            </a:r>
            <a:r>
              <a:rPr sz="1600" spc="-120" dirty="0">
                <a:solidFill>
                  <a:srgbClr val="161234"/>
                </a:solidFill>
                <a:latin typeface="Lucida Sans"/>
                <a:cs typeface="Lucida Sans"/>
              </a:rPr>
              <a:t>es</a:t>
            </a:r>
            <a:r>
              <a:rPr sz="1600" spc="-70" dirty="0">
                <a:solidFill>
                  <a:srgbClr val="161234"/>
                </a:solidFill>
                <a:latin typeface="Lucida Sans"/>
                <a:cs typeface="Lucida Sans"/>
              </a:rPr>
              <a:t>,</a:t>
            </a:r>
            <a:r>
              <a:rPr sz="1600" spc="-110" dirty="0">
                <a:solidFill>
                  <a:srgbClr val="161234"/>
                </a:solidFill>
                <a:latin typeface="Lucida Sans"/>
                <a:cs typeface="Lucida Sans"/>
              </a:rPr>
              <a:t> </a:t>
            </a:r>
            <a:r>
              <a:rPr sz="1600" spc="-90" dirty="0">
                <a:solidFill>
                  <a:srgbClr val="161234"/>
                </a:solidFill>
                <a:latin typeface="Lucida Sans"/>
                <a:cs typeface="Lucida Sans"/>
              </a:rPr>
              <a:t>tailo</a:t>
            </a:r>
            <a:r>
              <a:rPr sz="1600" spc="-105" dirty="0">
                <a:solidFill>
                  <a:srgbClr val="161234"/>
                </a:solidFill>
                <a:latin typeface="Lucida Sans"/>
                <a:cs typeface="Lucida Sans"/>
              </a:rPr>
              <a:t>red</a:t>
            </a:r>
            <a:r>
              <a:rPr sz="1600" spc="-110" dirty="0">
                <a:solidFill>
                  <a:srgbClr val="161234"/>
                </a:solidFill>
                <a:latin typeface="Lucida Sans"/>
                <a:cs typeface="Lucida Sans"/>
              </a:rPr>
              <a:t> </a:t>
            </a:r>
            <a:r>
              <a:rPr sz="1600" spc="-90" dirty="0">
                <a:solidFill>
                  <a:srgbClr val="161234"/>
                </a:solidFill>
                <a:latin typeface="Lucida Sans"/>
                <a:cs typeface="Lucida Sans"/>
              </a:rPr>
              <a:t>to</a:t>
            </a:r>
            <a:r>
              <a:rPr sz="1600" spc="-120" dirty="0">
                <a:solidFill>
                  <a:srgbClr val="161234"/>
                </a:solidFill>
                <a:latin typeface="Lucida Sans"/>
                <a:cs typeface="Lucida Sans"/>
              </a:rPr>
              <a:t> </a:t>
            </a:r>
            <a:r>
              <a:rPr sz="1600" spc="-80" dirty="0">
                <a:solidFill>
                  <a:srgbClr val="161234"/>
                </a:solidFill>
                <a:latin typeface="Lucida Sans"/>
                <a:cs typeface="Lucida Sans"/>
              </a:rPr>
              <a:t>mee</a:t>
            </a:r>
            <a:r>
              <a:rPr sz="1600" spc="-90" dirty="0">
                <a:solidFill>
                  <a:srgbClr val="161234"/>
                </a:solidFill>
                <a:latin typeface="Lucida Sans"/>
                <a:cs typeface="Lucida Sans"/>
              </a:rPr>
              <a:t>t</a:t>
            </a:r>
            <a:r>
              <a:rPr sz="1600" spc="-120" dirty="0">
                <a:solidFill>
                  <a:srgbClr val="161234"/>
                </a:solidFill>
                <a:latin typeface="Lucida Sans"/>
                <a:cs typeface="Lucida Sans"/>
              </a:rPr>
              <a:t> </a:t>
            </a:r>
            <a:r>
              <a:rPr sz="1600" spc="-114" dirty="0">
                <a:solidFill>
                  <a:srgbClr val="161234"/>
                </a:solidFill>
                <a:latin typeface="Lucida Sans"/>
                <a:cs typeface="Lucida Sans"/>
              </a:rPr>
              <a:t>our</a:t>
            </a:r>
            <a:r>
              <a:rPr sz="1600" spc="-120" dirty="0">
                <a:solidFill>
                  <a:srgbClr val="161234"/>
                </a:solidFill>
                <a:latin typeface="Lucida Sans"/>
                <a:cs typeface="Lucida Sans"/>
              </a:rPr>
              <a:t> </a:t>
            </a:r>
            <a:r>
              <a:rPr sz="1600" spc="-70" dirty="0">
                <a:solidFill>
                  <a:srgbClr val="161234"/>
                </a:solidFill>
                <a:latin typeface="Lucida Sans"/>
                <a:cs typeface="Lucida Sans"/>
              </a:rPr>
              <a:t>custome</a:t>
            </a:r>
            <a:r>
              <a:rPr sz="1600" spc="-120" dirty="0">
                <a:solidFill>
                  <a:srgbClr val="161234"/>
                </a:solidFill>
                <a:latin typeface="Lucida Sans"/>
                <a:cs typeface="Lucida Sans"/>
              </a:rPr>
              <a:t>r</a:t>
            </a:r>
            <a:r>
              <a:rPr sz="1600" spc="-95" dirty="0">
                <a:solidFill>
                  <a:srgbClr val="161234"/>
                </a:solidFill>
                <a:latin typeface="Lucida Sans"/>
                <a:cs typeface="Lucida Sans"/>
              </a:rPr>
              <a:t> </a:t>
            </a:r>
            <a:r>
              <a:rPr sz="1600" spc="-140" dirty="0">
                <a:solidFill>
                  <a:srgbClr val="161234"/>
                </a:solidFill>
                <a:latin typeface="Lucida Sans"/>
                <a:cs typeface="Lucida Sans"/>
              </a:rPr>
              <a:t>e</a:t>
            </a:r>
            <a:r>
              <a:rPr sz="1600" spc="-145" dirty="0">
                <a:solidFill>
                  <a:srgbClr val="161234"/>
                </a:solidFill>
                <a:latin typeface="Lucida Sans"/>
                <a:cs typeface="Lucida Sans"/>
              </a:rPr>
              <a:t>x</a:t>
            </a:r>
            <a:r>
              <a:rPr sz="1600" spc="-95" dirty="0">
                <a:solidFill>
                  <a:srgbClr val="161234"/>
                </a:solidFill>
                <a:latin typeface="Lucida Sans"/>
                <a:cs typeface="Lucida Sans"/>
              </a:rPr>
              <a:t>pe</a:t>
            </a:r>
            <a:r>
              <a:rPr sz="1600" spc="-50" dirty="0">
                <a:solidFill>
                  <a:srgbClr val="161234"/>
                </a:solidFill>
                <a:latin typeface="Lucida Sans"/>
                <a:cs typeface="Lucida Sans"/>
              </a:rPr>
              <a:t>c</a:t>
            </a:r>
            <a:r>
              <a:rPr sz="1600" spc="-35" dirty="0">
                <a:solidFill>
                  <a:srgbClr val="161234"/>
                </a:solidFill>
                <a:latin typeface="Lucida Sans"/>
                <a:cs typeface="Lucida Sans"/>
              </a:rPr>
              <a:t>t</a:t>
            </a:r>
            <a:r>
              <a:rPr sz="1600" spc="-90" dirty="0">
                <a:solidFill>
                  <a:srgbClr val="161234"/>
                </a:solidFill>
                <a:latin typeface="Lucida Sans"/>
                <a:cs typeface="Lucida Sans"/>
              </a:rPr>
              <a:t>ations.</a:t>
            </a:r>
            <a:endParaRPr sz="1600">
              <a:latin typeface="Lucida Sans"/>
              <a:cs typeface="Lucida Sans"/>
            </a:endParaRPr>
          </a:p>
          <a:p>
            <a:pPr marL="12700" marR="5080">
              <a:lnSpc>
                <a:spcPct val="100000"/>
              </a:lnSpc>
              <a:buClr>
                <a:srgbClr val="161234"/>
              </a:buClr>
              <a:buFont typeface="Lucida Sans"/>
              <a:buAutoNum type="arabicPeriod"/>
              <a:tabLst>
                <a:tab pos="224790" algn="l"/>
              </a:tabLst>
            </a:pPr>
            <a:r>
              <a:rPr sz="1600" spc="-70" dirty="0">
                <a:solidFill>
                  <a:srgbClr val="161234"/>
                </a:solidFill>
                <a:latin typeface="Lucida Sans"/>
                <a:cs typeface="Lucida Sans"/>
              </a:rPr>
              <a:t>T</a:t>
            </a:r>
            <a:r>
              <a:rPr sz="1600" spc="-90" dirty="0">
                <a:solidFill>
                  <a:srgbClr val="161234"/>
                </a:solidFill>
                <a:latin typeface="Lucida Sans"/>
                <a:cs typeface="Lucida Sans"/>
              </a:rPr>
              <a:t>o</a:t>
            </a:r>
            <a:r>
              <a:rPr sz="1600" spc="-120" dirty="0">
                <a:solidFill>
                  <a:srgbClr val="161234"/>
                </a:solidFill>
                <a:latin typeface="Lucida Sans"/>
                <a:cs typeface="Lucida Sans"/>
              </a:rPr>
              <a:t> </a:t>
            </a:r>
            <a:r>
              <a:rPr sz="1600" spc="-45" dirty="0">
                <a:solidFill>
                  <a:srgbClr val="161234"/>
                </a:solidFill>
                <a:latin typeface="Lucida Sans"/>
                <a:cs typeface="Lucida Sans"/>
              </a:rPr>
              <a:t>co</a:t>
            </a:r>
            <a:r>
              <a:rPr sz="1600" spc="-100" dirty="0">
                <a:solidFill>
                  <a:srgbClr val="161234"/>
                </a:solidFill>
                <a:latin typeface="Lucida Sans"/>
                <a:cs typeface="Lucida Sans"/>
              </a:rPr>
              <a:t>ntinuously</a:t>
            </a:r>
            <a:r>
              <a:rPr sz="1600" spc="-120" dirty="0">
                <a:solidFill>
                  <a:srgbClr val="161234"/>
                </a:solidFill>
                <a:latin typeface="Lucida Sans"/>
                <a:cs typeface="Lucida Sans"/>
              </a:rPr>
              <a:t> </a:t>
            </a:r>
            <a:r>
              <a:rPr sz="1600" spc="-110" dirty="0">
                <a:solidFill>
                  <a:srgbClr val="161234"/>
                </a:solidFill>
                <a:latin typeface="Lucida Sans"/>
                <a:cs typeface="Lucida Sans"/>
              </a:rPr>
              <a:t>imp</a:t>
            </a:r>
            <a:r>
              <a:rPr sz="1600" spc="-85" dirty="0">
                <a:solidFill>
                  <a:srgbClr val="161234"/>
                </a:solidFill>
                <a:latin typeface="Lucida Sans"/>
                <a:cs typeface="Lucida Sans"/>
              </a:rPr>
              <a:t>r</a:t>
            </a:r>
            <a:r>
              <a:rPr sz="1600" spc="-125" dirty="0">
                <a:solidFill>
                  <a:srgbClr val="161234"/>
                </a:solidFill>
                <a:latin typeface="Lucida Sans"/>
                <a:cs typeface="Lucida Sans"/>
              </a:rPr>
              <a:t>o</a:t>
            </a:r>
            <a:r>
              <a:rPr sz="1600" spc="-70" dirty="0">
                <a:solidFill>
                  <a:srgbClr val="161234"/>
                </a:solidFill>
                <a:latin typeface="Lucida Sans"/>
                <a:cs typeface="Lucida Sans"/>
              </a:rPr>
              <a:t>ve</a:t>
            </a:r>
            <a:r>
              <a:rPr sz="1600" spc="-110" dirty="0">
                <a:solidFill>
                  <a:srgbClr val="161234"/>
                </a:solidFill>
                <a:latin typeface="Lucida Sans"/>
                <a:cs typeface="Lucida Sans"/>
              </a:rPr>
              <a:t> </a:t>
            </a:r>
            <a:r>
              <a:rPr sz="1600" spc="-80" dirty="0">
                <a:solidFill>
                  <a:srgbClr val="161234"/>
                </a:solidFill>
                <a:latin typeface="Lucida Sans"/>
                <a:cs typeface="Lucida Sans"/>
              </a:rPr>
              <a:t>an</a:t>
            </a:r>
            <a:r>
              <a:rPr sz="1600" spc="-125" dirty="0">
                <a:solidFill>
                  <a:srgbClr val="161234"/>
                </a:solidFill>
                <a:latin typeface="Lucida Sans"/>
                <a:cs typeface="Lucida Sans"/>
              </a:rPr>
              <a:t>d</a:t>
            </a:r>
            <a:r>
              <a:rPr sz="1600" spc="-110" dirty="0">
                <a:solidFill>
                  <a:srgbClr val="161234"/>
                </a:solidFill>
                <a:latin typeface="Lucida Sans"/>
                <a:cs typeface="Lucida Sans"/>
              </a:rPr>
              <a:t> </a:t>
            </a:r>
            <a:r>
              <a:rPr sz="1600" spc="-100" dirty="0">
                <a:solidFill>
                  <a:srgbClr val="161234"/>
                </a:solidFill>
                <a:latin typeface="Lucida Sans"/>
                <a:cs typeface="Lucida Sans"/>
              </a:rPr>
              <a:t>deli</a:t>
            </a:r>
            <a:r>
              <a:rPr sz="1600" spc="-90" dirty="0">
                <a:solidFill>
                  <a:srgbClr val="161234"/>
                </a:solidFill>
                <a:latin typeface="Lucida Sans"/>
                <a:cs typeface="Lucida Sans"/>
              </a:rPr>
              <a:t>ver</a:t>
            </a:r>
            <a:r>
              <a:rPr sz="1600" spc="-110" dirty="0">
                <a:solidFill>
                  <a:srgbClr val="161234"/>
                </a:solidFill>
                <a:latin typeface="Lucida Sans"/>
                <a:cs typeface="Lucida Sans"/>
              </a:rPr>
              <a:t> </a:t>
            </a:r>
            <a:r>
              <a:rPr sz="1600" spc="-114" dirty="0">
                <a:solidFill>
                  <a:srgbClr val="161234"/>
                </a:solidFill>
                <a:latin typeface="Lucida Sans"/>
                <a:cs typeface="Lucida Sans"/>
              </a:rPr>
              <a:t>our</a:t>
            </a:r>
            <a:r>
              <a:rPr sz="1600" spc="-120" dirty="0">
                <a:solidFill>
                  <a:srgbClr val="161234"/>
                </a:solidFill>
                <a:latin typeface="Lucida Sans"/>
                <a:cs typeface="Lucida Sans"/>
              </a:rPr>
              <a:t> </a:t>
            </a:r>
            <a:r>
              <a:rPr sz="1600" spc="-105" dirty="0">
                <a:solidFill>
                  <a:srgbClr val="161234"/>
                </a:solidFill>
                <a:latin typeface="Lucida Sans"/>
                <a:cs typeface="Lucida Sans"/>
              </a:rPr>
              <a:t>lo</a:t>
            </a:r>
            <a:r>
              <a:rPr sz="1600" spc="-75" dirty="0">
                <a:solidFill>
                  <a:srgbClr val="161234"/>
                </a:solidFill>
                <a:latin typeface="Lucida Sans"/>
                <a:cs typeface="Lucida Sans"/>
              </a:rPr>
              <a:t>gisti</a:t>
            </a:r>
            <a:r>
              <a:rPr sz="1600" spc="-80" dirty="0">
                <a:solidFill>
                  <a:srgbClr val="161234"/>
                </a:solidFill>
                <a:latin typeface="Lucida Sans"/>
                <a:cs typeface="Lucida Sans"/>
              </a:rPr>
              <a:t>c</a:t>
            </a:r>
            <a:r>
              <a:rPr sz="1600" spc="-10" dirty="0">
                <a:solidFill>
                  <a:srgbClr val="161234"/>
                </a:solidFill>
                <a:latin typeface="Lucida Sans"/>
                <a:cs typeface="Lucida Sans"/>
              </a:rPr>
              <a:t>s</a:t>
            </a:r>
            <a:r>
              <a:rPr sz="1600" spc="-105" dirty="0">
                <a:solidFill>
                  <a:srgbClr val="161234"/>
                </a:solidFill>
                <a:latin typeface="Lucida Sans"/>
                <a:cs typeface="Lucida Sans"/>
              </a:rPr>
              <a:t> </a:t>
            </a:r>
            <a:r>
              <a:rPr sz="1600" spc="-85" dirty="0">
                <a:solidFill>
                  <a:srgbClr val="161234"/>
                </a:solidFill>
                <a:latin typeface="Lucida Sans"/>
                <a:cs typeface="Lucida Sans"/>
              </a:rPr>
              <a:t>offer</a:t>
            </a:r>
            <a:r>
              <a:rPr sz="1600" spc="-114" dirty="0">
                <a:solidFill>
                  <a:srgbClr val="161234"/>
                </a:solidFill>
                <a:latin typeface="Lucida Sans"/>
                <a:cs typeface="Lucida Sans"/>
              </a:rPr>
              <a:t>ing</a:t>
            </a:r>
            <a:r>
              <a:rPr sz="1600" spc="-135" dirty="0">
                <a:solidFill>
                  <a:srgbClr val="161234"/>
                </a:solidFill>
                <a:latin typeface="Lucida Sans"/>
                <a:cs typeface="Lucida Sans"/>
              </a:rPr>
              <a:t> </a:t>
            </a:r>
            <a:r>
              <a:rPr sz="1600" spc="-100" dirty="0">
                <a:solidFill>
                  <a:srgbClr val="161234"/>
                </a:solidFill>
                <a:latin typeface="Lucida Sans"/>
                <a:cs typeface="Lucida Sans"/>
              </a:rPr>
              <a:t>thr</a:t>
            </a:r>
            <a:r>
              <a:rPr sz="1600" spc="-125" dirty="0">
                <a:solidFill>
                  <a:srgbClr val="161234"/>
                </a:solidFill>
                <a:latin typeface="Lucida Sans"/>
                <a:cs typeface="Lucida Sans"/>
              </a:rPr>
              <a:t>ough</a:t>
            </a:r>
            <a:r>
              <a:rPr sz="1600" spc="-70" dirty="0">
                <a:solidFill>
                  <a:srgbClr val="161234"/>
                </a:solidFill>
                <a:latin typeface="Lucida Sans"/>
                <a:cs typeface="Lucida Sans"/>
              </a:rPr>
              <a:t> </a:t>
            </a:r>
            <a:r>
              <a:rPr sz="1600" spc="-114" dirty="0">
                <a:solidFill>
                  <a:srgbClr val="161234"/>
                </a:solidFill>
                <a:latin typeface="Lucida Sans"/>
                <a:cs typeface="Lucida Sans"/>
              </a:rPr>
              <a:t>our</a:t>
            </a:r>
            <a:r>
              <a:rPr sz="1600" spc="-120" dirty="0">
                <a:solidFill>
                  <a:srgbClr val="161234"/>
                </a:solidFill>
                <a:latin typeface="Lucida Sans"/>
                <a:cs typeface="Lucida Sans"/>
              </a:rPr>
              <a:t> </a:t>
            </a:r>
            <a:r>
              <a:rPr sz="1600" spc="-85" dirty="0">
                <a:solidFill>
                  <a:srgbClr val="161234"/>
                </a:solidFill>
                <a:latin typeface="Lucida Sans"/>
                <a:cs typeface="Lucida Sans"/>
              </a:rPr>
              <a:t>committed</a:t>
            </a:r>
            <a:r>
              <a:rPr sz="1600" spc="-114" dirty="0">
                <a:solidFill>
                  <a:srgbClr val="161234"/>
                </a:solidFill>
                <a:latin typeface="Lucida Sans"/>
                <a:cs typeface="Lucida Sans"/>
              </a:rPr>
              <a:t> </a:t>
            </a:r>
            <a:r>
              <a:rPr sz="1600" spc="-80" dirty="0">
                <a:solidFill>
                  <a:srgbClr val="161234"/>
                </a:solidFill>
                <a:latin typeface="Lucida Sans"/>
                <a:cs typeface="Lucida Sans"/>
              </a:rPr>
              <a:t>a</a:t>
            </a:r>
            <a:r>
              <a:rPr sz="1600" spc="-90" dirty="0">
                <a:solidFill>
                  <a:srgbClr val="161234"/>
                </a:solidFill>
                <a:latin typeface="Lucida Sans"/>
                <a:cs typeface="Lucida Sans"/>
              </a:rPr>
              <a:t>n</a:t>
            </a:r>
            <a:r>
              <a:rPr sz="1600" spc="-125" dirty="0">
                <a:solidFill>
                  <a:srgbClr val="161234"/>
                </a:solidFill>
                <a:latin typeface="Lucida Sans"/>
                <a:cs typeface="Lucida Sans"/>
              </a:rPr>
              <a:t>d</a:t>
            </a:r>
            <a:r>
              <a:rPr sz="1600" spc="-114" dirty="0">
                <a:solidFill>
                  <a:srgbClr val="161234"/>
                </a:solidFill>
                <a:latin typeface="Lucida Sans"/>
                <a:cs typeface="Lucida Sans"/>
              </a:rPr>
              <a:t> </a:t>
            </a:r>
            <a:r>
              <a:rPr sz="1600" spc="-85" dirty="0">
                <a:solidFill>
                  <a:srgbClr val="161234"/>
                </a:solidFill>
                <a:latin typeface="Lucida Sans"/>
                <a:cs typeface="Lucida Sans"/>
              </a:rPr>
              <a:t>trai</a:t>
            </a:r>
            <a:r>
              <a:rPr sz="1600" spc="-135" dirty="0">
                <a:solidFill>
                  <a:srgbClr val="161234"/>
                </a:solidFill>
                <a:latin typeface="Lucida Sans"/>
                <a:cs typeface="Lucida Sans"/>
              </a:rPr>
              <a:t>n</a:t>
            </a:r>
            <a:r>
              <a:rPr sz="1600" spc="-95" dirty="0">
                <a:solidFill>
                  <a:srgbClr val="161234"/>
                </a:solidFill>
                <a:latin typeface="Lucida Sans"/>
                <a:cs typeface="Lucida Sans"/>
              </a:rPr>
              <a:t>e</a:t>
            </a:r>
            <a:r>
              <a:rPr sz="1600" spc="-105" dirty="0">
                <a:solidFill>
                  <a:srgbClr val="161234"/>
                </a:solidFill>
                <a:latin typeface="Lucida Sans"/>
                <a:cs typeface="Lucida Sans"/>
              </a:rPr>
              <a:t>d</a:t>
            </a:r>
            <a:r>
              <a:rPr sz="1600" spc="-120" dirty="0">
                <a:solidFill>
                  <a:srgbClr val="161234"/>
                </a:solidFill>
                <a:latin typeface="Lucida Sans"/>
                <a:cs typeface="Lucida Sans"/>
              </a:rPr>
              <a:t> </a:t>
            </a:r>
            <a:r>
              <a:rPr sz="1600" spc="-70" dirty="0">
                <a:solidFill>
                  <a:srgbClr val="161234"/>
                </a:solidFill>
                <a:latin typeface="Lucida Sans"/>
                <a:cs typeface="Lucida Sans"/>
              </a:rPr>
              <a:t>team</a:t>
            </a:r>
            <a:r>
              <a:rPr sz="1600" spc="-105" dirty="0">
                <a:solidFill>
                  <a:srgbClr val="161234"/>
                </a:solidFill>
                <a:latin typeface="Lucida Sans"/>
                <a:cs typeface="Lucida Sans"/>
              </a:rPr>
              <a:t> </a:t>
            </a:r>
            <a:r>
              <a:rPr sz="1600" spc="-80" dirty="0">
                <a:solidFill>
                  <a:srgbClr val="161234"/>
                </a:solidFill>
                <a:latin typeface="Lucida Sans"/>
                <a:cs typeface="Lucida Sans"/>
              </a:rPr>
              <a:t>of</a:t>
            </a:r>
            <a:r>
              <a:rPr sz="1600" spc="-125" dirty="0">
                <a:solidFill>
                  <a:srgbClr val="161234"/>
                </a:solidFill>
                <a:latin typeface="Lucida Sans"/>
                <a:cs typeface="Lucida Sans"/>
              </a:rPr>
              <a:t> </a:t>
            </a:r>
            <a:r>
              <a:rPr sz="1600" spc="-100" dirty="0">
                <a:solidFill>
                  <a:srgbClr val="161234"/>
                </a:solidFill>
                <a:latin typeface="Lucida Sans"/>
                <a:cs typeface="Lucida Sans"/>
              </a:rPr>
              <a:t>peo</a:t>
            </a:r>
            <a:r>
              <a:rPr sz="1600" spc="-105" dirty="0">
                <a:solidFill>
                  <a:srgbClr val="161234"/>
                </a:solidFill>
                <a:latin typeface="Lucida Sans"/>
                <a:cs typeface="Lucida Sans"/>
              </a:rPr>
              <a:t>ple</a:t>
            </a:r>
            <a:r>
              <a:rPr sz="1600" spc="-120" dirty="0">
                <a:solidFill>
                  <a:srgbClr val="161234"/>
                </a:solidFill>
                <a:latin typeface="Lucida Sans"/>
                <a:cs typeface="Lucida Sans"/>
              </a:rPr>
              <a:t> </a:t>
            </a:r>
            <a:r>
              <a:rPr sz="1600" spc="-40" dirty="0">
                <a:solidFill>
                  <a:srgbClr val="161234"/>
                </a:solidFill>
                <a:latin typeface="Lucida Sans"/>
                <a:cs typeface="Lucida Sans"/>
              </a:rPr>
              <a:t>a</a:t>
            </a:r>
            <a:r>
              <a:rPr sz="1600" spc="-120" dirty="0">
                <a:solidFill>
                  <a:srgbClr val="161234"/>
                </a:solidFill>
                <a:latin typeface="Lucida Sans"/>
                <a:cs typeface="Lucida Sans"/>
              </a:rPr>
              <a:t>nd </a:t>
            </a:r>
            <a:r>
              <a:rPr sz="1600" spc="-75" dirty="0">
                <a:solidFill>
                  <a:srgbClr val="161234"/>
                </a:solidFill>
                <a:latin typeface="Lucida Sans"/>
                <a:cs typeface="Lucida Sans"/>
              </a:rPr>
              <a:t>u</a:t>
            </a:r>
            <a:r>
              <a:rPr sz="1600" spc="-70" dirty="0">
                <a:solidFill>
                  <a:srgbClr val="161234"/>
                </a:solidFill>
                <a:latin typeface="Lucida Sans"/>
                <a:cs typeface="Lucida Sans"/>
              </a:rPr>
              <a:t>s</a:t>
            </a:r>
            <a:r>
              <a:rPr sz="1600" spc="-75" dirty="0">
                <a:solidFill>
                  <a:srgbClr val="161234"/>
                </a:solidFill>
                <a:latin typeface="Lucida Sans"/>
                <a:cs typeface="Lucida Sans"/>
              </a:rPr>
              <a:t>e</a:t>
            </a:r>
            <a:r>
              <a:rPr sz="1600" spc="-120" dirty="0">
                <a:solidFill>
                  <a:srgbClr val="161234"/>
                </a:solidFill>
                <a:latin typeface="Lucida Sans"/>
                <a:cs typeface="Lucida Sans"/>
              </a:rPr>
              <a:t> </a:t>
            </a:r>
            <a:r>
              <a:rPr sz="1600" spc="-80" dirty="0">
                <a:solidFill>
                  <a:srgbClr val="161234"/>
                </a:solidFill>
                <a:latin typeface="Lucida Sans"/>
                <a:cs typeface="Lucida Sans"/>
              </a:rPr>
              <a:t>of</a:t>
            </a:r>
            <a:r>
              <a:rPr sz="1600" spc="-120" dirty="0">
                <a:solidFill>
                  <a:srgbClr val="161234"/>
                </a:solidFill>
                <a:latin typeface="Lucida Sans"/>
                <a:cs typeface="Lucida Sans"/>
              </a:rPr>
              <a:t> </a:t>
            </a:r>
            <a:r>
              <a:rPr sz="1600" spc="-85" dirty="0">
                <a:solidFill>
                  <a:srgbClr val="161234"/>
                </a:solidFill>
                <a:latin typeface="Lucida Sans"/>
                <a:cs typeface="Lucida Sans"/>
              </a:rPr>
              <a:t>technolo</a:t>
            </a:r>
            <a:r>
              <a:rPr sz="1600" spc="-80" dirty="0">
                <a:solidFill>
                  <a:srgbClr val="161234"/>
                </a:solidFill>
                <a:latin typeface="Lucida Sans"/>
                <a:cs typeface="Lucida Sans"/>
              </a:rPr>
              <a:t>gies</a:t>
            </a:r>
            <a:r>
              <a:rPr sz="1600" spc="-55" dirty="0">
                <a:solidFill>
                  <a:srgbClr val="161234"/>
                </a:solidFill>
                <a:latin typeface="Lucida Sans"/>
                <a:cs typeface="Lucida Sans"/>
              </a:rPr>
              <a:t> </a:t>
            </a:r>
            <a:r>
              <a:rPr sz="1600" spc="-90" dirty="0">
                <a:solidFill>
                  <a:srgbClr val="161234"/>
                </a:solidFill>
                <a:latin typeface="Lucida Sans"/>
                <a:cs typeface="Lucida Sans"/>
              </a:rPr>
              <a:t>to</a:t>
            </a:r>
            <a:r>
              <a:rPr sz="1600" spc="-120" dirty="0">
                <a:solidFill>
                  <a:srgbClr val="161234"/>
                </a:solidFill>
                <a:latin typeface="Lucida Sans"/>
                <a:cs typeface="Lucida Sans"/>
              </a:rPr>
              <a:t> </a:t>
            </a:r>
            <a:r>
              <a:rPr sz="1600" spc="-70" dirty="0">
                <a:solidFill>
                  <a:srgbClr val="161234"/>
                </a:solidFill>
                <a:latin typeface="Lucida Sans"/>
                <a:cs typeface="Lucida Sans"/>
              </a:rPr>
              <a:t>achieve</a:t>
            </a:r>
            <a:r>
              <a:rPr sz="1600" spc="-110" dirty="0">
                <a:solidFill>
                  <a:srgbClr val="161234"/>
                </a:solidFill>
                <a:latin typeface="Lucida Sans"/>
                <a:cs typeface="Lucida Sans"/>
              </a:rPr>
              <a:t> </a:t>
            </a:r>
            <a:r>
              <a:rPr sz="1600" spc="-80" dirty="0">
                <a:solidFill>
                  <a:srgbClr val="161234"/>
                </a:solidFill>
                <a:latin typeface="Lucida Sans"/>
                <a:cs typeface="Lucida Sans"/>
              </a:rPr>
              <a:t>these</a:t>
            </a:r>
            <a:r>
              <a:rPr sz="1600" spc="-120" dirty="0">
                <a:solidFill>
                  <a:srgbClr val="161234"/>
                </a:solidFill>
                <a:latin typeface="Lucida Sans"/>
                <a:cs typeface="Lucida Sans"/>
              </a:rPr>
              <a:t> </a:t>
            </a:r>
            <a:r>
              <a:rPr sz="1600" spc="-85" dirty="0">
                <a:solidFill>
                  <a:srgbClr val="161234"/>
                </a:solidFill>
                <a:latin typeface="Lucida Sans"/>
                <a:cs typeface="Lucida Sans"/>
              </a:rPr>
              <a:t>objective</a:t>
            </a:r>
            <a:r>
              <a:rPr sz="1600" spc="-15" dirty="0">
                <a:solidFill>
                  <a:srgbClr val="161234"/>
                </a:solidFill>
                <a:latin typeface="Lucida Sans"/>
                <a:cs typeface="Lucida Sans"/>
              </a:rPr>
              <a:t>s</a:t>
            </a:r>
            <a:r>
              <a:rPr sz="1600" spc="-130" dirty="0">
                <a:solidFill>
                  <a:srgbClr val="161234"/>
                </a:solidFill>
                <a:latin typeface="Lucida Sans"/>
                <a:cs typeface="Lucida Sans"/>
              </a:rPr>
              <a:t>.</a:t>
            </a:r>
            <a:endParaRPr sz="1600">
              <a:latin typeface="Lucida Sans"/>
              <a:cs typeface="Lucida Sans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8827134" y="675449"/>
            <a:ext cx="3128010" cy="2038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b="1" spc="-75" dirty="0">
                <a:solidFill>
                  <a:srgbClr val="FFB115"/>
                </a:solidFill>
                <a:latin typeface="Arial"/>
                <a:cs typeface="Arial"/>
              </a:rPr>
              <a:t>W</a:t>
            </a:r>
            <a:r>
              <a:rPr sz="1200" b="1" spc="-40" dirty="0">
                <a:solidFill>
                  <a:srgbClr val="FFB115"/>
                </a:solidFill>
                <a:latin typeface="Arial"/>
                <a:cs typeface="Arial"/>
              </a:rPr>
              <a:t>e </a:t>
            </a:r>
            <a:r>
              <a:rPr sz="1200" b="1" spc="-45" dirty="0">
                <a:solidFill>
                  <a:srgbClr val="FFB115"/>
                </a:solidFill>
                <a:latin typeface="Arial"/>
                <a:cs typeface="Arial"/>
              </a:rPr>
              <a:t>Of</a:t>
            </a:r>
            <a:r>
              <a:rPr sz="1200" b="1" spc="25" dirty="0">
                <a:solidFill>
                  <a:srgbClr val="FFB115"/>
                </a:solidFill>
                <a:latin typeface="Arial"/>
                <a:cs typeface="Arial"/>
              </a:rPr>
              <a:t>f</a:t>
            </a:r>
            <a:r>
              <a:rPr sz="1200" b="1" spc="-15" dirty="0">
                <a:solidFill>
                  <a:srgbClr val="FFB115"/>
                </a:solidFill>
                <a:latin typeface="Arial"/>
                <a:cs typeface="Arial"/>
              </a:rPr>
              <a:t>er</a:t>
            </a:r>
            <a:r>
              <a:rPr sz="1200" b="1" spc="-45" dirty="0">
                <a:solidFill>
                  <a:srgbClr val="FFB115"/>
                </a:solidFill>
                <a:latin typeface="Arial"/>
                <a:cs typeface="Arial"/>
              </a:rPr>
              <a:t> </a:t>
            </a:r>
            <a:r>
              <a:rPr sz="1200" b="1" spc="-60" dirty="0">
                <a:solidFill>
                  <a:srgbClr val="FFB115"/>
                </a:solidFill>
                <a:latin typeface="Arial"/>
                <a:cs typeface="Arial"/>
              </a:rPr>
              <a:t>S</a:t>
            </a:r>
            <a:r>
              <a:rPr sz="1200" b="1" spc="-45" dirty="0">
                <a:solidFill>
                  <a:srgbClr val="FFB115"/>
                </a:solidFill>
                <a:latin typeface="Arial"/>
                <a:cs typeface="Arial"/>
              </a:rPr>
              <a:t>o</a:t>
            </a:r>
            <a:r>
              <a:rPr sz="1200" b="1" spc="-30" dirty="0">
                <a:solidFill>
                  <a:srgbClr val="FFB115"/>
                </a:solidFill>
                <a:latin typeface="Arial"/>
                <a:cs typeface="Arial"/>
              </a:rPr>
              <a:t>l</a:t>
            </a:r>
            <a:r>
              <a:rPr sz="1200" b="1" spc="-70" dirty="0">
                <a:solidFill>
                  <a:srgbClr val="FFB115"/>
                </a:solidFill>
                <a:latin typeface="Arial"/>
                <a:cs typeface="Arial"/>
              </a:rPr>
              <a:t>u</a:t>
            </a:r>
            <a:r>
              <a:rPr sz="1200" b="1" spc="5" dirty="0">
                <a:solidFill>
                  <a:srgbClr val="FFB115"/>
                </a:solidFill>
                <a:latin typeface="Arial"/>
                <a:cs typeface="Arial"/>
              </a:rPr>
              <a:t>t</a:t>
            </a:r>
            <a:r>
              <a:rPr sz="1200" b="1" spc="-20" dirty="0">
                <a:solidFill>
                  <a:srgbClr val="FFB115"/>
                </a:solidFill>
                <a:latin typeface="Arial"/>
                <a:cs typeface="Arial"/>
              </a:rPr>
              <a:t>i</a:t>
            </a:r>
            <a:r>
              <a:rPr sz="1200" b="1" spc="-60" dirty="0">
                <a:solidFill>
                  <a:srgbClr val="FFB115"/>
                </a:solidFill>
                <a:latin typeface="Arial"/>
                <a:cs typeface="Arial"/>
              </a:rPr>
              <a:t>o</a:t>
            </a:r>
            <a:r>
              <a:rPr sz="1200" b="1" spc="-70" dirty="0">
                <a:solidFill>
                  <a:srgbClr val="FFB115"/>
                </a:solidFill>
                <a:latin typeface="Arial"/>
                <a:cs typeface="Arial"/>
              </a:rPr>
              <a:t>n</a:t>
            </a:r>
            <a:r>
              <a:rPr sz="1200" b="1" spc="-55" dirty="0">
                <a:solidFill>
                  <a:srgbClr val="FFB115"/>
                </a:solidFill>
                <a:latin typeface="Arial"/>
                <a:cs typeface="Arial"/>
              </a:rPr>
              <a:t>s</a:t>
            </a:r>
            <a:r>
              <a:rPr sz="1200" b="1" spc="-30" dirty="0">
                <a:solidFill>
                  <a:srgbClr val="FFB115"/>
                </a:solidFill>
                <a:latin typeface="Arial"/>
                <a:cs typeface="Arial"/>
              </a:rPr>
              <a:t> </a:t>
            </a:r>
            <a:r>
              <a:rPr sz="1200" b="1" spc="-55" dirty="0">
                <a:solidFill>
                  <a:srgbClr val="FFB115"/>
                </a:solidFill>
                <a:latin typeface="Arial"/>
                <a:cs typeface="Arial"/>
              </a:rPr>
              <a:t>a</a:t>
            </a:r>
            <a:r>
              <a:rPr sz="1200" b="1" spc="-65" dirty="0">
                <a:solidFill>
                  <a:srgbClr val="FFB115"/>
                </a:solidFill>
                <a:latin typeface="Arial"/>
                <a:cs typeface="Arial"/>
              </a:rPr>
              <a:t>n</a:t>
            </a:r>
            <a:r>
              <a:rPr sz="1200" b="1" spc="-60" dirty="0">
                <a:solidFill>
                  <a:srgbClr val="FFB115"/>
                </a:solidFill>
                <a:latin typeface="Arial"/>
                <a:cs typeface="Arial"/>
              </a:rPr>
              <a:t>d</a:t>
            </a:r>
            <a:r>
              <a:rPr sz="1200" b="1" spc="-30" dirty="0">
                <a:solidFill>
                  <a:srgbClr val="FFB115"/>
                </a:solidFill>
                <a:latin typeface="Arial"/>
                <a:cs typeface="Arial"/>
              </a:rPr>
              <a:t> </a:t>
            </a:r>
            <a:r>
              <a:rPr sz="1200" b="1" spc="-75" dirty="0">
                <a:solidFill>
                  <a:srgbClr val="FFB115"/>
                </a:solidFill>
                <a:latin typeface="Arial"/>
                <a:cs typeface="Arial"/>
              </a:rPr>
              <a:t>W</a:t>
            </a:r>
            <a:r>
              <a:rPr sz="1200" b="1" spc="-40" dirty="0">
                <a:solidFill>
                  <a:srgbClr val="FFB115"/>
                </a:solidFill>
                <a:latin typeface="Arial"/>
                <a:cs typeface="Arial"/>
              </a:rPr>
              <a:t>e</a:t>
            </a:r>
            <a:r>
              <a:rPr sz="1200" b="1" spc="-55" dirty="0">
                <a:solidFill>
                  <a:srgbClr val="FFB115"/>
                </a:solidFill>
                <a:latin typeface="Arial"/>
                <a:cs typeface="Arial"/>
              </a:rPr>
              <a:t> </a:t>
            </a:r>
            <a:r>
              <a:rPr sz="1200" b="1" spc="-100" dirty="0">
                <a:solidFill>
                  <a:srgbClr val="FFB115"/>
                </a:solidFill>
                <a:latin typeface="Arial"/>
                <a:cs typeface="Arial"/>
              </a:rPr>
              <a:t>D</a:t>
            </a:r>
            <a:r>
              <a:rPr sz="1200" b="1" spc="-15" dirty="0">
                <a:solidFill>
                  <a:srgbClr val="FFB115"/>
                </a:solidFill>
                <a:latin typeface="Arial"/>
                <a:cs typeface="Arial"/>
              </a:rPr>
              <a:t>e</a:t>
            </a:r>
            <a:r>
              <a:rPr sz="1200" b="1" spc="-20" dirty="0">
                <a:solidFill>
                  <a:srgbClr val="FFB115"/>
                </a:solidFill>
                <a:latin typeface="Arial"/>
                <a:cs typeface="Arial"/>
              </a:rPr>
              <a:t>li</a:t>
            </a:r>
            <a:r>
              <a:rPr sz="1200" b="1" spc="-35" dirty="0">
                <a:solidFill>
                  <a:srgbClr val="FFB115"/>
                </a:solidFill>
                <a:latin typeface="Arial"/>
                <a:cs typeface="Arial"/>
              </a:rPr>
              <a:t>v</a:t>
            </a:r>
            <a:r>
              <a:rPr sz="1200" b="1" spc="-30" dirty="0">
                <a:solidFill>
                  <a:srgbClr val="FFB115"/>
                </a:solidFill>
                <a:latin typeface="Arial"/>
                <a:cs typeface="Arial"/>
              </a:rPr>
              <a:t>e</a:t>
            </a:r>
            <a:r>
              <a:rPr sz="1200" b="1" spc="-15" dirty="0">
                <a:solidFill>
                  <a:srgbClr val="FFB115"/>
                </a:solidFill>
                <a:latin typeface="Arial"/>
                <a:cs typeface="Arial"/>
              </a:rPr>
              <a:t>r</a:t>
            </a:r>
            <a:r>
              <a:rPr sz="1200" b="1" spc="-60" dirty="0">
                <a:solidFill>
                  <a:srgbClr val="FFB115"/>
                </a:solidFill>
                <a:latin typeface="Arial"/>
                <a:cs typeface="Arial"/>
              </a:rPr>
              <a:t> </a:t>
            </a:r>
            <a:r>
              <a:rPr sz="1200" b="1" spc="-45" dirty="0">
                <a:solidFill>
                  <a:srgbClr val="FFB115"/>
                </a:solidFill>
                <a:latin typeface="Arial"/>
                <a:cs typeface="Arial"/>
              </a:rPr>
              <a:t>Prom</a:t>
            </a:r>
            <a:r>
              <a:rPr sz="1200" b="1" spc="-20" dirty="0">
                <a:solidFill>
                  <a:srgbClr val="FFB115"/>
                </a:solidFill>
                <a:latin typeface="Arial"/>
                <a:cs typeface="Arial"/>
              </a:rPr>
              <a:t>i</a:t>
            </a:r>
            <a:r>
              <a:rPr sz="1200" b="1" spc="-60" dirty="0">
                <a:solidFill>
                  <a:srgbClr val="FFB115"/>
                </a:solidFill>
                <a:latin typeface="Arial"/>
                <a:cs typeface="Arial"/>
              </a:rPr>
              <a:t>s</a:t>
            </a:r>
            <a:r>
              <a:rPr sz="1200" b="1" spc="-15" dirty="0">
                <a:solidFill>
                  <a:srgbClr val="FFB115"/>
                </a:solidFill>
                <a:latin typeface="Arial"/>
                <a:cs typeface="Arial"/>
              </a:rPr>
              <a:t>e</a:t>
            </a:r>
            <a:r>
              <a:rPr sz="1200" b="1" spc="-45" dirty="0">
                <a:solidFill>
                  <a:srgbClr val="FFB115"/>
                </a:solidFill>
                <a:latin typeface="Arial"/>
                <a:cs typeface="Arial"/>
              </a:rPr>
              <a:t>s</a:t>
            </a:r>
            <a:r>
              <a:rPr sz="1400" b="1" spc="-80" dirty="0">
                <a:solidFill>
                  <a:srgbClr val="FFB115"/>
                </a:solidFill>
                <a:latin typeface="Arial"/>
                <a:cs typeface="Arial"/>
              </a:rPr>
              <a:t>!</a:t>
            </a:r>
            <a:endParaRPr sz="1400">
              <a:latin typeface="Arial"/>
              <a:cs typeface="Arial"/>
            </a:endParaRPr>
          </a:p>
        </p:txBody>
      </p:sp>
      <p:pic>
        <p:nvPicPr>
          <p:cNvPr id="26" name="Picture 25">
            <a:extLst>
              <a:ext uri="{FF2B5EF4-FFF2-40B4-BE49-F238E27FC236}">
                <a16:creationId xmlns:a16="http://schemas.microsoft.com/office/drawing/2014/main" id="{9C17931F-AD81-C7E3-6E83-F63CD7D6F2C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28819" y="38249"/>
            <a:ext cx="1687438" cy="6372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59651" rIns="0" bIns="0" rtlCol="0">
            <a:spAutoFit/>
          </a:bodyPr>
          <a:lstStyle/>
          <a:p>
            <a:pPr marL="271780">
              <a:lnSpc>
                <a:spcPct val="100000"/>
              </a:lnSpc>
            </a:pPr>
            <a:r>
              <a:rPr sz="4000" spc="-254" dirty="0">
                <a:solidFill>
                  <a:srgbClr val="FFFFFF"/>
                </a:solidFill>
              </a:rPr>
              <a:t>Ou</a:t>
            </a:r>
            <a:r>
              <a:rPr sz="4000" spc="-140" dirty="0">
                <a:solidFill>
                  <a:srgbClr val="FFFFFF"/>
                </a:solidFill>
              </a:rPr>
              <a:t>r</a:t>
            </a:r>
            <a:r>
              <a:rPr sz="4000" spc="-114" dirty="0">
                <a:solidFill>
                  <a:srgbClr val="FFFFFF"/>
                </a:solidFill>
              </a:rPr>
              <a:t> </a:t>
            </a:r>
            <a:r>
              <a:rPr sz="4000" spc="-280" dirty="0">
                <a:solidFill>
                  <a:srgbClr val="FFFFFF"/>
                </a:solidFill>
              </a:rPr>
              <a:t>C</a:t>
            </a:r>
            <a:r>
              <a:rPr sz="4000" spc="-105" dirty="0">
                <a:solidFill>
                  <a:srgbClr val="FFFFFF"/>
                </a:solidFill>
              </a:rPr>
              <a:t>ore</a:t>
            </a:r>
            <a:r>
              <a:rPr sz="4000" spc="-120" dirty="0">
                <a:solidFill>
                  <a:srgbClr val="FFFFFF"/>
                </a:solidFill>
              </a:rPr>
              <a:t> </a:t>
            </a:r>
            <a:r>
              <a:rPr sz="4000" spc="-95" dirty="0">
                <a:solidFill>
                  <a:srgbClr val="FFFFFF"/>
                </a:solidFill>
              </a:rPr>
              <a:t>Value</a:t>
            </a:r>
            <a:endParaRPr sz="4000"/>
          </a:p>
        </p:txBody>
      </p:sp>
      <p:sp>
        <p:nvSpPr>
          <p:cNvPr id="3" name="object 3"/>
          <p:cNvSpPr txBox="1"/>
          <p:nvPr/>
        </p:nvSpPr>
        <p:spPr>
          <a:xfrm>
            <a:off x="289559" y="3837432"/>
            <a:ext cx="2052955" cy="2179320"/>
          </a:xfrm>
          <a:prstGeom prst="rect">
            <a:avLst/>
          </a:prstGeom>
          <a:solidFill>
            <a:srgbClr val="FFB115"/>
          </a:solidFill>
        </p:spPr>
        <p:txBody>
          <a:bodyPr vert="horz" wrap="square" lIns="0" tIns="0" rIns="0" bIns="0" rtlCol="0">
            <a:spAutoFit/>
          </a:bodyPr>
          <a:lstStyle/>
          <a:p>
            <a:pPr marL="127000" marR="71120">
              <a:lnSpc>
                <a:spcPct val="100000"/>
              </a:lnSpc>
            </a:pPr>
            <a:r>
              <a:rPr sz="1600" spc="-165" dirty="0">
                <a:latin typeface="Lucida Sans"/>
                <a:cs typeface="Lucida Sans"/>
              </a:rPr>
              <a:t>Ou</a:t>
            </a:r>
            <a:r>
              <a:rPr sz="1600" spc="-95" dirty="0">
                <a:latin typeface="Lucida Sans"/>
                <a:cs typeface="Lucida Sans"/>
              </a:rPr>
              <a:t>r</a:t>
            </a:r>
            <a:r>
              <a:rPr sz="1600" spc="-110" dirty="0">
                <a:latin typeface="Lucida Sans"/>
                <a:cs typeface="Lucida Sans"/>
              </a:rPr>
              <a:t> </a:t>
            </a:r>
            <a:r>
              <a:rPr sz="1600" spc="-85" dirty="0">
                <a:latin typeface="Lucida Sans"/>
                <a:cs typeface="Lucida Sans"/>
              </a:rPr>
              <a:t>te</a:t>
            </a:r>
            <a:r>
              <a:rPr sz="1600" spc="-50" dirty="0">
                <a:latin typeface="Lucida Sans"/>
                <a:cs typeface="Lucida Sans"/>
              </a:rPr>
              <a:t>a</a:t>
            </a:r>
            <a:r>
              <a:rPr sz="1600" spc="-75" dirty="0">
                <a:latin typeface="Lucida Sans"/>
                <a:cs typeface="Lucida Sans"/>
              </a:rPr>
              <a:t>m</a:t>
            </a:r>
            <a:r>
              <a:rPr sz="1600" spc="-120" dirty="0">
                <a:latin typeface="Lucida Sans"/>
                <a:cs typeface="Lucida Sans"/>
              </a:rPr>
              <a:t> </a:t>
            </a:r>
            <a:r>
              <a:rPr sz="1600" spc="-80" dirty="0">
                <a:latin typeface="Lucida Sans"/>
                <a:cs typeface="Lucida Sans"/>
              </a:rPr>
              <a:t>are</a:t>
            </a:r>
            <a:r>
              <a:rPr sz="1600" spc="-55" dirty="0">
                <a:latin typeface="Lucida Sans"/>
                <a:cs typeface="Lucida Sans"/>
              </a:rPr>
              <a:t> </a:t>
            </a:r>
            <a:r>
              <a:rPr sz="1600" spc="-110" dirty="0">
                <a:latin typeface="Lucida Sans"/>
                <a:cs typeface="Lucida Sans"/>
              </a:rPr>
              <a:t>pr</a:t>
            </a:r>
            <a:r>
              <a:rPr sz="1600" spc="-125" dirty="0">
                <a:latin typeface="Lucida Sans"/>
                <a:cs typeface="Lucida Sans"/>
              </a:rPr>
              <a:t>o</a:t>
            </a:r>
            <a:r>
              <a:rPr sz="1600" spc="-40" dirty="0">
                <a:latin typeface="Lucida Sans"/>
                <a:cs typeface="Lucida Sans"/>
              </a:rPr>
              <a:t>fes</a:t>
            </a:r>
            <a:r>
              <a:rPr sz="1600" spc="-60" dirty="0">
                <a:latin typeface="Lucida Sans"/>
                <a:cs typeface="Lucida Sans"/>
              </a:rPr>
              <a:t>s</a:t>
            </a:r>
            <a:r>
              <a:rPr sz="1600" spc="-105" dirty="0">
                <a:latin typeface="Lucida Sans"/>
                <a:cs typeface="Lucida Sans"/>
              </a:rPr>
              <a:t>io</a:t>
            </a:r>
            <a:r>
              <a:rPr sz="1600" spc="-80" dirty="0">
                <a:latin typeface="Lucida Sans"/>
                <a:cs typeface="Lucida Sans"/>
              </a:rPr>
              <a:t>na</a:t>
            </a:r>
            <a:r>
              <a:rPr sz="1600" spc="-60" dirty="0">
                <a:latin typeface="Lucida Sans"/>
                <a:cs typeface="Lucida Sans"/>
              </a:rPr>
              <a:t>ls</a:t>
            </a:r>
            <a:r>
              <a:rPr sz="1600" spc="-95" dirty="0">
                <a:latin typeface="Lucida Sans"/>
                <a:cs typeface="Lucida Sans"/>
              </a:rPr>
              <a:t> who</a:t>
            </a:r>
            <a:r>
              <a:rPr sz="1600" spc="-50" dirty="0">
                <a:latin typeface="Lucida Sans"/>
                <a:cs typeface="Lucida Sans"/>
              </a:rPr>
              <a:t> w</a:t>
            </a:r>
            <a:r>
              <a:rPr sz="1600" spc="-120" dirty="0">
                <a:latin typeface="Lucida Sans"/>
                <a:cs typeface="Lucida Sans"/>
              </a:rPr>
              <a:t>ork</a:t>
            </a:r>
            <a:r>
              <a:rPr sz="1600" spc="-105" dirty="0">
                <a:latin typeface="Lucida Sans"/>
                <a:cs typeface="Lucida Sans"/>
              </a:rPr>
              <a:t> </a:t>
            </a:r>
            <a:r>
              <a:rPr sz="1600" spc="-95" dirty="0">
                <a:latin typeface="Lucida Sans"/>
                <a:cs typeface="Lucida Sans"/>
              </a:rPr>
              <a:t>tog</a:t>
            </a:r>
            <a:r>
              <a:rPr sz="1600" spc="-110" dirty="0">
                <a:latin typeface="Lucida Sans"/>
                <a:cs typeface="Lucida Sans"/>
              </a:rPr>
              <a:t>ethe</a:t>
            </a:r>
            <a:r>
              <a:rPr sz="1600" spc="-80" dirty="0">
                <a:latin typeface="Lucida Sans"/>
                <a:cs typeface="Lucida Sans"/>
              </a:rPr>
              <a:t>r</a:t>
            </a:r>
            <a:r>
              <a:rPr sz="1600" spc="-130" dirty="0">
                <a:latin typeface="Lucida Sans"/>
                <a:cs typeface="Lucida Sans"/>
              </a:rPr>
              <a:t> </a:t>
            </a:r>
            <a:r>
              <a:rPr sz="1600" spc="-90" dirty="0">
                <a:latin typeface="Lucida Sans"/>
                <a:cs typeface="Lucida Sans"/>
              </a:rPr>
              <a:t>to</a:t>
            </a:r>
            <a:r>
              <a:rPr sz="1600" spc="-120" dirty="0">
                <a:latin typeface="Lucida Sans"/>
                <a:cs typeface="Lucida Sans"/>
              </a:rPr>
              <a:t> </a:t>
            </a:r>
            <a:r>
              <a:rPr sz="1600" spc="-75" dirty="0">
                <a:latin typeface="Lucida Sans"/>
                <a:cs typeface="Lucida Sans"/>
              </a:rPr>
              <a:t>fi</a:t>
            </a:r>
            <a:r>
              <a:rPr sz="1600" spc="-150" dirty="0">
                <a:latin typeface="Lucida Sans"/>
                <a:cs typeface="Lucida Sans"/>
              </a:rPr>
              <a:t>n</a:t>
            </a:r>
            <a:r>
              <a:rPr sz="1600" spc="-125" dirty="0">
                <a:latin typeface="Lucida Sans"/>
                <a:cs typeface="Lucida Sans"/>
              </a:rPr>
              <a:t>d</a:t>
            </a:r>
            <a:r>
              <a:rPr sz="1600" spc="-65" dirty="0">
                <a:latin typeface="Lucida Sans"/>
                <a:cs typeface="Lucida Sans"/>
              </a:rPr>
              <a:t> </a:t>
            </a:r>
            <a:r>
              <a:rPr sz="1600" spc="-95" dirty="0">
                <a:latin typeface="Lucida Sans"/>
                <a:cs typeface="Lucida Sans"/>
              </a:rPr>
              <a:t>the</a:t>
            </a:r>
            <a:r>
              <a:rPr sz="1600" spc="-120" dirty="0">
                <a:latin typeface="Lucida Sans"/>
                <a:cs typeface="Lucida Sans"/>
              </a:rPr>
              <a:t> </a:t>
            </a:r>
            <a:r>
              <a:rPr sz="1600" spc="-75" dirty="0">
                <a:latin typeface="Lucida Sans"/>
                <a:cs typeface="Lucida Sans"/>
              </a:rPr>
              <a:t>best</a:t>
            </a:r>
            <a:r>
              <a:rPr sz="1600" spc="-120" dirty="0">
                <a:latin typeface="Lucida Sans"/>
                <a:cs typeface="Lucida Sans"/>
              </a:rPr>
              <a:t> </a:t>
            </a:r>
            <a:r>
              <a:rPr sz="1600" spc="-20" dirty="0">
                <a:latin typeface="Lucida Sans"/>
                <a:cs typeface="Lucida Sans"/>
              </a:rPr>
              <a:t>s</a:t>
            </a:r>
            <a:r>
              <a:rPr sz="1600" spc="-105" dirty="0">
                <a:latin typeface="Lucida Sans"/>
                <a:cs typeface="Lucida Sans"/>
              </a:rPr>
              <a:t>ol</a:t>
            </a:r>
            <a:r>
              <a:rPr sz="1600" spc="-95" dirty="0">
                <a:latin typeface="Lucida Sans"/>
                <a:cs typeface="Lucida Sans"/>
              </a:rPr>
              <a:t>uti</a:t>
            </a:r>
            <a:r>
              <a:rPr sz="1600" spc="-125" dirty="0">
                <a:latin typeface="Lucida Sans"/>
                <a:cs typeface="Lucida Sans"/>
              </a:rPr>
              <a:t>o</a:t>
            </a:r>
            <a:r>
              <a:rPr sz="1600" spc="-120" dirty="0">
                <a:latin typeface="Lucida Sans"/>
                <a:cs typeface="Lucida Sans"/>
              </a:rPr>
              <a:t>n </a:t>
            </a:r>
            <a:r>
              <a:rPr sz="1600" spc="-85" dirty="0">
                <a:latin typeface="Lucida Sans"/>
                <a:cs typeface="Lucida Sans"/>
              </a:rPr>
              <a:t>t</a:t>
            </a:r>
            <a:r>
              <a:rPr sz="1600" spc="-90" dirty="0">
                <a:latin typeface="Lucida Sans"/>
                <a:cs typeface="Lucida Sans"/>
              </a:rPr>
              <a:t>o</a:t>
            </a:r>
            <a:r>
              <a:rPr sz="1600" spc="-50" dirty="0">
                <a:latin typeface="Lucida Sans"/>
                <a:cs typeface="Lucida Sans"/>
              </a:rPr>
              <a:t> </a:t>
            </a:r>
            <a:r>
              <a:rPr sz="1600" spc="-15" dirty="0">
                <a:latin typeface="Lucida Sans"/>
                <a:cs typeface="Lucida Sans"/>
              </a:rPr>
              <a:t>s</a:t>
            </a:r>
            <a:r>
              <a:rPr sz="1600" spc="-114" dirty="0">
                <a:latin typeface="Lucida Sans"/>
                <a:cs typeface="Lucida Sans"/>
              </a:rPr>
              <a:t>e</a:t>
            </a:r>
            <a:r>
              <a:rPr sz="1600" spc="-80" dirty="0">
                <a:latin typeface="Lucida Sans"/>
                <a:cs typeface="Lucida Sans"/>
              </a:rPr>
              <a:t>r</a:t>
            </a:r>
            <a:r>
              <a:rPr sz="1600" spc="-70" dirty="0">
                <a:latin typeface="Lucida Sans"/>
                <a:cs typeface="Lucida Sans"/>
              </a:rPr>
              <a:t>ve</a:t>
            </a:r>
            <a:r>
              <a:rPr sz="1600" spc="-110" dirty="0">
                <a:latin typeface="Lucida Sans"/>
                <a:cs typeface="Lucida Sans"/>
              </a:rPr>
              <a:t> </a:t>
            </a:r>
            <a:r>
              <a:rPr sz="1600" spc="-114" dirty="0">
                <a:latin typeface="Lucida Sans"/>
                <a:cs typeface="Lucida Sans"/>
              </a:rPr>
              <a:t>our</a:t>
            </a:r>
            <a:r>
              <a:rPr sz="1600" spc="-70" dirty="0">
                <a:latin typeface="Lucida Sans"/>
                <a:cs typeface="Lucida Sans"/>
              </a:rPr>
              <a:t> </a:t>
            </a:r>
            <a:r>
              <a:rPr sz="1600" spc="-60" dirty="0">
                <a:latin typeface="Lucida Sans"/>
                <a:cs typeface="Lucida Sans"/>
              </a:rPr>
              <a:t>custo</a:t>
            </a:r>
            <a:r>
              <a:rPr sz="1600" spc="-95" dirty="0">
                <a:latin typeface="Lucida Sans"/>
                <a:cs typeface="Lucida Sans"/>
              </a:rPr>
              <a:t>mer</a:t>
            </a:r>
            <a:r>
              <a:rPr sz="1600" spc="-15" dirty="0">
                <a:latin typeface="Lucida Sans"/>
                <a:cs typeface="Lucida Sans"/>
              </a:rPr>
              <a:t>s</a:t>
            </a:r>
            <a:r>
              <a:rPr sz="1600" spc="-225" dirty="0">
                <a:latin typeface="Lucida Sans"/>
                <a:cs typeface="Lucida Sans"/>
              </a:rPr>
              <a:t>’</a:t>
            </a:r>
            <a:r>
              <a:rPr sz="1600" spc="-110" dirty="0">
                <a:latin typeface="Lucida Sans"/>
                <a:cs typeface="Lucida Sans"/>
              </a:rPr>
              <a:t> </a:t>
            </a:r>
            <a:r>
              <a:rPr sz="1600" spc="-85" dirty="0">
                <a:latin typeface="Lucida Sans"/>
                <a:cs typeface="Lucida Sans"/>
              </a:rPr>
              <a:t>needs.</a:t>
            </a:r>
            <a:endParaRPr sz="1600">
              <a:latin typeface="Lucida Sans"/>
              <a:cs typeface="Lucida Sans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20064" y="3199574"/>
            <a:ext cx="1243330" cy="2800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000" b="1" spc="-50" dirty="0">
                <a:solidFill>
                  <a:srgbClr val="FFFFFF"/>
                </a:solidFill>
                <a:latin typeface="Arial"/>
                <a:cs typeface="Arial"/>
              </a:rPr>
              <a:t>Teamwork</a:t>
            </a:r>
            <a:endParaRPr sz="2000">
              <a:latin typeface="Arial"/>
              <a:cs typeface="Arial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475487" y="2538983"/>
            <a:ext cx="1522730" cy="290830"/>
          </a:xfrm>
          <a:custGeom>
            <a:avLst/>
            <a:gdLst/>
            <a:ahLst/>
            <a:cxnLst/>
            <a:rect l="l" t="t" r="r" b="b"/>
            <a:pathLst>
              <a:path w="1522730" h="290830">
                <a:moveTo>
                  <a:pt x="22136" y="0"/>
                </a:moveTo>
                <a:lnTo>
                  <a:pt x="8994" y="4479"/>
                </a:lnTo>
                <a:lnTo>
                  <a:pt x="1000" y="15619"/>
                </a:lnTo>
                <a:lnTo>
                  <a:pt x="0" y="270763"/>
                </a:lnTo>
                <a:lnTo>
                  <a:pt x="5095" y="284536"/>
                </a:lnTo>
                <a:lnTo>
                  <a:pt x="16946" y="290705"/>
                </a:lnTo>
                <a:lnTo>
                  <a:pt x="31979" y="287988"/>
                </a:lnTo>
                <a:lnTo>
                  <a:pt x="40981" y="279021"/>
                </a:lnTo>
                <a:lnTo>
                  <a:pt x="42583" y="42290"/>
                </a:lnTo>
                <a:lnTo>
                  <a:pt x="1522363" y="42290"/>
                </a:lnTo>
                <a:lnTo>
                  <a:pt x="1522476" y="21970"/>
                </a:lnTo>
                <a:lnTo>
                  <a:pt x="1518290" y="8509"/>
                </a:lnTo>
                <a:lnTo>
                  <a:pt x="1507272" y="689"/>
                </a:lnTo>
                <a:lnTo>
                  <a:pt x="22136" y="0"/>
                </a:lnTo>
                <a:close/>
              </a:path>
              <a:path w="1522730" h="290830">
                <a:moveTo>
                  <a:pt x="1522363" y="42290"/>
                </a:moveTo>
                <a:lnTo>
                  <a:pt x="1479931" y="42290"/>
                </a:lnTo>
                <a:lnTo>
                  <a:pt x="1479931" y="270763"/>
                </a:lnTo>
                <a:lnTo>
                  <a:pt x="1484751" y="283586"/>
                </a:lnTo>
                <a:lnTo>
                  <a:pt x="1496673" y="290498"/>
                </a:lnTo>
                <a:lnTo>
                  <a:pt x="1512675" y="287503"/>
                </a:lnTo>
                <a:lnTo>
                  <a:pt x="1521061" y="278472"/>
                </a:lnTo>
                <a:lnTo>
                  <a:pt x="1522363" y="4229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755795" y="1210055"/>
            <a:ext cx="962660" cy="955675"/>
          </a:xfrm>
          <a:custGeom>
            <a:avLst/>
            <a:gdLst/>
            <a:ahLst/>
            <a:cxnLst/>
            <a:rect l="l" t="t" r="r" b="b"/>
            <a:pathLst>
              <a:path w="962660" h="955675">
                <a:moveTo>
                  <a:pt x="480867" y="0"/>
                </a:moveTo>
                <a:lnTo>
                  <a:pt x="430812" y="2627"/>
                </a:lnTo>
                <a:lnTo>
                  <a:pt x="380715" y="10601"/>
                </a:lnTo>
                <a:lnTo>
                  <a:pt x="343344" y="20172"/>
                </a:lnTo>
                <a:lnTo>
                  <a:pt x="306326" y="32885"/>
                </a:lnTo>
                <a:lnTo>
                  <a:pt x="269218" y="49937"/>
                </a:lnTo>
                <a:lnTo>
                  <a:pt x="234225" y="69437"/>
                </a:lnTo>
                <a:lnTo>
                  <a:pt x="201409" y="91229"/>
                </a:lnTo>
                <a:lnTo>
                  <a:pt x="170832" y="115156"/>
                </a:lnTo>
                <a:lnTo>
                  <a:pt x="142557" y="141062"/>
                </a:lnTo>
                <a:lnTo>
                  <a:pt x="93157" y="198179"/>
                </a:lnTo>
                <a:lnTo>
                  <a:pt x="53705" y="261324"/>
                </a:lnTo>
                <a:lnTo>
                  <a:pt x="24698" y="329243"/>
                </a:lnTo>
                <a:lnTo>
                  <a:pt x="6631" y="400679"/>
                </a:lnTo>
                <a:lnTo>
                  <a:pt x="0" y="474376"/>
                </a:lnTo>
                <a:lnTo>
                  <a:pt x="1128" y="511680"/>
                </a:lnTo>
                <a:lnTo>
                  <a:pt x="12581" y="586415"/>
                </a:lnTo>
                <a:lnTo>
                  <a:pt x="23030" y="623532"/>
                </a:lnTo>
                <a:lnTo>
                  <a:pt x="36710" y="660273"/>
                </a:lnTo>
                <a:lnTo>
                  <a:pt x="62799" y="713196"/>
                </a:lnTo>
                <a:lnTo>
                  <a:pt x="94445" y="761548"/>
                </a:lnTo>
                <a:lnTo>
                  <a:pt x="131093" y="805094"/>
                </a:lnTo>
                <a:lnTo>
                  <a:pt x="172192" y="843598"/>
                </a:lnTo>
                <a:lnTo>
                  <a:pt x="217186" y="876823"/>
                </a:lnTo>
                <a:lnTo>
                  <a:pt x="265524" y="904536"/>
                </a:lnTo>
                <a:lnTo>
                  <a:pt x="316651" y="926500"/>
                </a:lnTo>
                <a:lnTo>
                  <a:pt x="370014" y="942481"/>
                </a:lnTo>
                <a:lnTo>
                  <a:pt x="425060" y="952242"/>
                </a:lnTo>
                <a:lnTo>
                  <a:pt x="481235" y="955548"/>
                </a:lnTo>
                <a:lnTo>
                  <a:pt x="493705" y="955384"/>
                </a:lnTo>
                <a:lnTo>
                  <a:pt x="543761" y="951420"/>
                </a:lnTo>
                <a:lnTo>
                  <a:pt x="581315" y="944913"/>
                </a:lnTo>
                <a:lnTo>
                  <a:pt x="618699" y="935312"/>
                </a:lnTo>
                <a:lnTo>
                  <a:pt x="655749" y="922559"/>
                </a:lnTo>
                <a:lnTo>
                  <a:pt x="693064" y="905523"/>
                </a:lnTo>
                <a:lnTo>
                  <a:pt x="728219" y="886036"/>
                </a:lnTo>
                <a:lnTo>
                  <a:pt x="761155" y="864255"/>
                </a:lnTo>
                <a:lnTo>
                  <a:pt x="791814" y="840338"/>
                </a:lnTo>
                <a:lnTo>
                  <a:pt x="820138" y="814442"/>
                </a:lnTo>
                <a:lnTo>
                  <a:pt x="869548" y="757340"/>
                </a:lnTo>
                <a:lnTo>
                  <a:pt x="908918" y="694206"/>
                </a:lnTo>
                <a:lnTo>
                  <a:pt x="937783" y="626295"/>
                </a:lnTo>
                <a:lnTo>
                  <a:pt x="955676" y="554864"/>
                </a:lnTo>
                <a:lnTo>
                  <a:pt x="962132" y="481169"/>
                </a:lnTo>
                <a:lnTo>
                  <a:pt x="960926" y="443866"/>
                </a:lnTo>
                <a:lnTo>
                  <a:pt x="949352" y="369132"/>
                </a:lnTo>
                <a:lnTo>
                  <a:pt x="938869" y="332015"/>
                </a:lnTo>
                <a:lnTo>
                  <a:pt x="925176" y="295275"/>
                </a:lnTo>
                <a:lnTo>
                  <a:pt x="899412" y="242351"/>
                </a:lnTo>
                <a:lnTo>
                  <a:pt x="867989" y="193999"/>
                </a:lnTo>
                <a:lnTo>
                  <a:pt x="831474" y="150453"/>
                </a:lnTo>
                <a:lnTo>
                  <a:pt x="790432" y="111949"/>
                </a:lnTo>
                <a:lnTo>
                  <a:pt x="745432" y="78724"/>
                </a:lnTo>
                <a:lnTo>
                  <a:pt x="697038" y="51011"/>
                </a:lnTo>
                <a:lnTo>
                  <a:pt x="645818" y="29047"/>
                </a:lnTo>
                <a:lnTo>
                  <a:pt x="592339" y="13066"/>
                </a:lnTo>
                <a:lnTo>
                  <a:pt x="537166" y="3305"/>
                </a:lnTo>
                <a:lnTo>
                  <a:pt x="480867" y="0"/>
                </a:lnTo>
                <a:close/>
              </a:path>
            </a:pathLst>
          </a:custGeom>
          <a:solidFill>
            <a:srgbClr val="FFB11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216177" y="1615439"/>
            <a:ext cx="43180" cy="966469"/>
          </a:xfrm>
          <a:custGeom>
            <a:avLst/>
            <a:gdLst/>
            <a:ahLst/>
            <a:cxnLst/>
            <a:rect l="l" t="t" r="r" b="b"/>
            <a:pathLst>
              <a:path w="43180" h="966469">
                <a:moveTo>
                  <a:pt x="21310" y="0"/>
                </a:moveTo>
                <a:lnTo>
                  <a:pt x="8704" y="3796"/>
                </a:lnTo>
                <a:lnTo>
                  <a:pt x="799" y="15150"/>
                </a:lnTo>
                <a:lnTo>
                  <a:pt x="0" y="945896"/>
                </a:lnTo>
                <a:lnTo>
                  <a:pt x="4524" y="959138"/>
                </a:lnTo>
                <a:lnTo>
                  <a:pt x="16347" y="965864"/>
                </a:lnTo>
                <a:lnTo>
                  <a:pt x="31875" y="962733"/>
                </a:lnTo>
                <a:lnTo>
                  <a:pt x="40912" y="953759"/>
                </a:lnTo>
                <a:lnTo>
                  <a:pt x="42621" y="21589"/>
                </a:lnTo>
                <a:lnTo>
                  <a:pt x="37804" y="7314"/>
                </a:lnTo>
                <a:lnTo>
                  <a:pt x="26470" y="574"/>
                </a:lnTo>
                <a:lnTo>
                  <a:pt x="2131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897094" y="1350263"/>
            <a:ext cx="680720" cy="675640"/>
          </a:xfrm>
          <a:custGeom>
            <a:avLst/>
            <a:gdLst/>
            <a:ahLst/>
            <a:cxnLst/>
            <a:rect l="l" t="t" r="r" b="b"/>
            <a:pathLst>
              <a:path w="680719" h="675639">
                <a:moveTo>
                  <a:pt x="339415" y="0"/>
                </a:moveTo>
                <a:lnTo>
                  <a:pt x="289345" y="3691"/>
                </a:lnTo>
                <a:lnTo>
                  <a:pt x="251839" y="11439"/>
                </a:lnTo>
                <a:lnTo>
                  <a:pt x="214728" y="23619"/>
                </a:lnTo>
                <a:lnTo>
                  <a:pt x="164223" y="49440"/>
                </a:lnTo>
                <a:lnTo>
                  <a:pt x="119768" y="81668"/>
                </a:lnTo>
                <a:lnTo>
                  <a:pt x="81734" y="119435"/>
                </a:lnTo>
                <a:lnTo>
                  <a:pt x="50492" y="161870"/>
                </a:lnTo>
                <a:lnTo>
                  <a:pt x="26414" y="208105"/>
                </a:lnTo>
                <a:lnTo>
                  <a:pt x="9872" y="257269"/>
                </a:lnTo>
                <a:lnTo>
                  <a:pt x="1236" y="308493"/>
                </a:lnTo>
                <a:lnTo>
                  <a:pt x="0" y="334607"/>
                </a:lnTo>
                <a:lnTo>
                  <a:pt x="879" y="360909"/>
                </a:lnTo>
                <a:lnTo>
                  <a:pt x="9172" y="413646"/>
                </a:lnTo>
                <a:lnTo>
                  <a:pt x="26487" y="465836"/>
                </a:lnTo>
                <a:lnTo>
                  <a:pt x="44848" y="503359"/>
                </a:lnTo>
                <a:lnTo>
                  <a:pt x="67196" y="537638"/>
                </a:lnTo>
                <a:lnTo>
                  <a:pt x="93133" y="568507"/>
                </a:lnTo>
                <a:lnTo>
                  <a:pt x="122261" y="595798"/>
                </a:lnTo>
                <a:lnTo>
                  <a:pt x="154182" y="619347"/>
                </a:lnTo>
                <a:lnTo>
                  <a:pt x="188498" y="638986"/>
                </a:lnTo>
                <a:lnTo>
                  <a:pt x="224812" y="654551"/>
                </a:lnTo>
                <a:lnTo>
                  <a:pt x="262724" y="665874"/>
                </a:lnTo>
                <a:lnTo>
                  <a:pt x="301836" y="672789"/>
                </a:lnTo>
                <a:lnTo>
                  <a:pt x="341752" y="675132"/>
                </a:lnTo>
                <a:lnTo>
                  <a:pt x="354229" y="674903"/>
                </a:lnTo>
                <a:lnTo>
                  <a:pt x="404344" y="669324"/>
                </a:lnTo>
                <a:lnTo>
                  <a:pt x="441766" y="660089"/>
                </a:lnTo>
                <a:lnTo>
                  <a:pt x="492386" y="639403"/>
                </a:lnTo>
                <a:lnTo>
                  <a:pt x="539789" y="610222"/>
                </a:lnTo>
                <a:lnTo>
                  <a:pt x="580907" y="574984"/>
                </a:lnTo>
                <a:lnTo>
                  <a:pt x="615399" y="534580"/>
                </a:lnTo>
                <a:lnTo>
                  <a:pt x="642922" y="489903"/>
                </a:lnTo>
                <a:lnTo>
                  <a:pt x="663134" y="441843"/>
                </a:lnTo>
                <a:lnTo>
                  <a:pt x="675695" y="391295"/>
                </a:lnTo>
                <a:lnTo>
                  <a:pt x="680262" y="339148"/>
                </a:lnTo>
                <a:lnTo>
                  <a:pt x="679441" y="312754"/>
                </a:lnTo>
                <a:lnTo>
                  <a:pt x="671376" y="259883"/>
                </a:lnTo>
                <a:lnTo>
                  <a:pt x="654464" y="207645"/>
                </a:lnTo>
                <a:lnTo>
                  <a:pt x="636109" y="170507"/>
                </a:lnTo>
                <a:lnTo>
                  <a:pt x="613770" y="136550"/>
                </a:lnTo>
                <a:lnTo>
                  <a:pt x="587846" y="105946"/>
                </a:lnTo>
                <a:lnTo>
                  <a:pt x="558735" y="78867"/>
                </a:lnTo>
                <a:lnTo>
                  <a:pt x="526834" y="55483"/>
                </a:lnTo>
                <a:lnTo>
                  <a:pt x="492541" y="35966"/>
                </a:lnTo>
                <a:lnTo>
                  <a:pt x="456255" y="20488"/>
                </a:lnTo>
                <a:lnTo>
                  <a:pt x="418373" y="9220"/>
                </a:lnTo>
                <a:lnTo>
                  <a:pt x="379294" y="2333"/>
                </a:lnTo>
                <a:lnTo>
                  <a:pt x="339415" y="0"/>
                </a:lnTo>
                <a:close/>
              </a:path>
            </a:pathLst>
          </a:custGeom>
          <a:solidFill>
            <a:srgbClr val="0D2A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874901" y="1327403"/>
            <a:ext cx="725805" cy="719455"/>
          </a:xfrm>
          <a:custGeom>
            <a:avLst/>
            <a:gdLst/>
            <a:ahLst/>
            <a:cxnLst/>
            <a:rect l="l" t="t" r="r" b="b"/>
            <a:pathLst>
              <a:path w="725805" h="719455">
                <a:moveTo>
                  <a:pt x="360198" y="0"/>
                </a:moveTo>
                <a:lnTo>
                  <a:pt x="320058" y="2237"/>
                </a:lnTo>
                <a:lnTo>
                  <a:pt x="280060" y="9055"/>
                </a:lnTo>
                <a:lnTo>
                  <a:pt x="240583" y="20611"/>
                </a:lnTo>
                <a:lnTo>
                  <a:pt x="202006" y="37060"/>
                </a:lnTo>
                <a:lnTo>
                  <a:pt x="164707" y="58560"/>
                </a:lnTo>
                <a:lnTo>
                  <a:pt x="129067" y="85268"/>
                </a:lnTo>
                <a:lnTo>
                  <a:pt x="75044" y="141128"/>
                </a:lnTo>
                <a:lnTo>
                  <a:pt x="49358" y="178211"/>
                </a:lnTo>
                <a:lnTo>
                  <a:pt x="29183" y="216882"/>
                </a:lnTo>
                <a:lnTo>
                  <a:pt x="14347" y="256731"/>
                </a:lnTo>
                <a:lnTo>
                  <a:pt x="4677" y="297346"/>
                </a:lnTo>
                <a:lnTo>
                  <a:pt x="0" y="338318"/>
                </a:lnTo>
                <a:lnTo>
                  <a:pt x="143" y="379236"/>
                </a:lnTo>
                <a:lnTo>
                  <a:pt x="4934" y="419688"/>
                </a:lnTo>
                <a:lnTo>
                  <a:pt x="14201" y="459264"/>
                </a:lnTo>
                <a:lnTo>
                  <a:pt x="27771" y="497554"/>
                </a:lnTo>
                <a:lnTo>
                  <a:pt x="45470" y="534146"/>
                </a:lnTo>
                <a:lnTo>
                  <a:pt x="67128" y="568630"/>
                </a:lnTo>
                <a:lnTo>
                  <a:pt x="92570" y="600596"/>
                </a:lnTo>
                <a:lnTo>
                  <a:pt x="121624" y="629632"/>
                </a:lnTo>
                <a:lnTo>
                  <a:pt x="154118" y="655327"/>
                </a:lnTo>
                <a:lnTo>
                  <a:pt x="189919" y="677291"/>
                </a:lnTo>
                <a:lnTo>
                  <a:pt x="228734" y="695055"/>
                </a:lnTo>
                <a:lnTo>
                  <a:pt x="270512" y="708266"/>
                </a:lnTo>
                <a:lnTo>
                  <a:pt x="315038" y="716494"/>
                </a:lnTo>
                <a:lnTo>
                  <a:pt x="362141" y="719328"/>
                </a:lnTo>
                <a:lnTo>
                  <a:pt x="392016" y="718127"/>
                </a:lnTo>
                <a:lnTo>
                  <a:pt x="449628" y="708808"/>
                </a:lnTo>
                <a:lnTo>
                  <a:pt x="503779" y="690897"/>
                </a:lnTo>
                <a:lnTo>
                  <a:pt x="532274" y="677291"/>
                </a:lnTo>
                <a:lnTo>
                  <a:pt x="360261" y="677291"/>
                </a:lnTo>
                <a:lnTo>
                  <a:pt x="347904" y="677051"/>
                </a:lnTo>
                <a:lnTo>
                  <a:pt x="298516" y="671207"/>
                </a:lnTo>
                <a:lnTo>
                  <a:pt x="249881" y="657263"/>
                </a:lnTo>
                <a:lnTo>
                  <a:pt x="214444" y="641264"/>
                </a:lnTo>
                <a:lnTo>
                  <a:pt x="180324" y="620342"/>
                </a:lnTo>
                <a:lnTo>
                  <a:pt x="147904" y="594337"/>
                </a:lnTo>
                <a:lnTo>
                  <a:pt x="109909" y="553383"/>
                </a:lnTo>
                <a:lnTo>
                  <a:pt x="87250" y="520526"/>
                </a:lnTo>
                <a:lnTo>
                  <a:pt x="69415" y="486300"/>
                </a:lnTo>
                <a:lnTo>
                  <a:pt x="47619" y="415183"/>
                </a:lnTo>
                <a:lnTo>
                  <a:pt x="43332" y="342907"/>
                </a:lnTo>
                <a:lnTo>
                  <a:pt x="47383" y="307232"/>
                </a:lnTo>
                <a:lnTo>
                  <a:pt x="67128" y="238608"/>
                </a:lnTo>
                <a:lnTo>
                  <a:pt x="101406" y="176013"/>
                </a:lnTo>
                <a:lnTo>
                  <a:pt x="149027" y="122323"/>
                </a:lnTo>
                <a:lnTo>
                  <a:pt x="208801" y="80412"/>
                </a:lnTo>
                <a:lnTo>
                  <a:pt x="279537" y="53157"/>
                </a:lnTo>
                <a:lnTo>
                  <a:pt x="318644" y="45924"/>
                </a:lnTo>
                <a:lnTo>
                  <a:pt x="360046" y="43434"/>
                </a:lnTo>
                <a:lnTo>
                  <a:pt x="533899" y="43434"/>
                </a:lnTo>
                <a:lnTo>
                  <a:pt x="521267" y="36803"/>
                </a:lnTo>
                <a:lnTo>
                  <a:pt x="469750" y="16640"/>
                </a:lnTo>
                <a:lnTo>
                  <a:pt x="415718" y="4230"/>
                </a:lnTo>
                <a:lnTo>
                  <a:pt x="388080" y="1066"/>
                </a:lnTo>
                <a:lnTo>
                  <a:pt x="360198" y="0"/>
                </a:lnTo>
                <a:close/>
              </a:path>
              <a:path w="725805" h="719455">
                <a:moveTo>
                  <a:pt x="533899" y="43434"/>
                </a:moveTo>
                <a:lnTo>
                  <a:pt x="362141" y="43434"/>
                </a:lnTo>
                <a:lnTo>
                  <a:pt x="388474" y="44473"/>
                </a:lnTo>
                <a:lnTo>
                  <a:pt x="414212" y="47539"/>
                </a:lnTo>
                <a:lnTo>
                  <a:pt x="463576" y="59433"/>
                </a:lnTo>
                <a:lnTo>
                  <a:pt x="509579" y="78488"/>
                </a:lnTo>
                <a:lnTo>
                  <a:pt x="551569" y="104072"/>
                </a:lnTo>
                <a:lnTo>
                  <a:pt x="588892" y="135556"/>
                </a:lnTo>
                <a:lnTo>
                  <a:pt x="620893" y="172309"/>
                </a:lnTo>
                <a:lnTo>
                  <a:pt x="646921" y="213701"/>
                </a:lnTo>
                <a:lnTo>
                  <a:pt x="666321" y="259102"/>
                </a:lnTo>
                <a:lnTo>
                  <a:pt x="678441" y="307881"/>
                </a:lnTo>
                <a:lnTo>
                  <a:pt x="682626" y="359410"/>
                </a:lnTo>
                <a:lnTo>
                  <a:pt x="681460" y="387589"/>
                </a:lnTo>
                <a:lnTo>
                  <a:pt x="672480" y="440864"/>
                </a:lnTo>
                <a:lnTo>
                  <a:pt x="655389" y="489713"/>
                </a:lnTo>
                <a:lnTo>
                  <a:pt x="631095" y="533765"/>
                </a:lnTo>
                <a:lnTo>
                  <a:pt x="600505" y="572643"/>
                </a:lnTo>
                <a:lnTo>
                  <a:pt x="564526" y="605975"/>
                </a:lnTo>
                <a:lnTo>
                  <a:pt x="524065" y="633385"/>
                </a:lnTo>
                <a:lnTo>
                  <a:pt x="480031" y="654500"/>
                </a:lnTo>
                <a:lnTo>
                  <a:pt x="433329" y="668946"/>
                </a:lnTo>
                <a:lnTo>
                  <a:pt x="384868" y="676348"/>
                </a:lnTo>
                <a:lnTo>
                  <a:pt x="360261" y="677291"/>
                </a:lnTo>
                <a:lnTo>
                  <a:pt x="532274" y="677291"/>
                </a:lnTo>
                <a:lnTo>
                  <a:pt x="576904" y="649585"/>
                </a:lnTo>
                <a:lnTo>
                  <a:pt x="619181" y="613521"/>
                </a:lnTo>
                <a:lnTo>
                  <a:pt x="655421" y="571524"/>
                </a:lnTo>
                <a:lnTo>
                  <a:pt x="684888" y="524355"/>
                </a:lnTo>
                <a:lnTo>
                  <a:pt x="706847" y="472773"/>
                </a:lnTo>
                <a:lnTo>
                  <a:pt x="720562" y="417538"/>
                </a:lnTo>
                <a:lnTo>
                  <a:pt x="725298" y="359410"/>
                </a:lnTo>
                <a:lnTo>
                  <a:pt x="723979" y="327559"/>
                </a:lnTo>
                <a:lnTo>
                  <a:pt x="713813" y="267340"/>
                </a:lnTo>
                <a:lnTo>
                  <a:pt x="694465" y="212115"/>
                </a:lnTo>
                <a:lnTo>
                  <a:pt x="666960" y="162311"/>
                </a:lnTo>
                <a:lnTo>
                  <a:pt x="632323" y="118350"/>
                </a:lnTo>
                <a:lnTo>
                  <a:pt x="591582" y="80659"/>
                </a:lnTo>
                <a:lnTo>
                  <a:pt x="545761" y="49660"/>
                </a:lnTo>
                <a:lnTo>
                  <a:pt x="533899" y="4343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1080586" y="1627632"/>
            <a:ext cx="99060" cy="128270"/>
          </a:xfrm>
          <a:custGeom>
            <a:avLst/>
            <a:gdLst/>
            <a:ahLst/>
            <a:cxnLst/>
            <a:rect l="l" t="t" r="r" b="b"/>
            <a:pathLst>
              <a:path w="99059" h="128269">
                <a:moveTo>
                  <a:pt x="24948" y="0"/>
                </a:moveTo>
                <a:lnTo>
                  <a:pt x="22776" y="0"/>
                </a:lnTo>
                <a:lnTo>
                  <a:pt x="21697" y="507"/>
                </a:lnTo>
                <a:lnTo>
                  <a:pt x="6078" y="36317"/>
                </a:lnTo>
                <a:lnTo>
                  <a:pt x="0" y="74789"/>
                </a:lnTo>
                <a:lnTo>
                  <a:pt x="407" y="89314"/>
                </a:lnTo>
                <a:lnTo>
                  <a:pt x="7447" y="127126"/>
                </a:lnTo>
                <a:lnTo>
                  <a:pt x="8692" y="128015"/>
                </a:lnTo>
                <a:lnTo>
                  <a:pt x="97427" y="128015"/>
                </a:lnTo>
                <a:lnTo>
                  <a:pt x="98989" y="125348"/>
                </a:lnTo>
                <a:lnTo>
                  <a:pt x="97744" y="123189"/>
                </a:lnTo>
                <a:lnTo>
                  <a:pt x="26637" y="1523"/>
                </a:lnTo>
                <a:lnTo>
                  <a:pt x="26027" y="507"/>
                </a:lnTo>
                <a:lnTo>
                  <a:pt x="24948" y="0"/>
                </a:lnTo>
                <a:close/>
              </a:path>
            </a:pathLst>
          </a:custGeom>
          <a:solidFill>
            <a:srgbClr val="FFB11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1120139" y="1551432"/>
            <a:ext cx="120650" cy="128270"/>
          </a:xfrm>
          <a:custGeom>
            <a:avLst/>
            <a:gdLst/>
            <a:ahLst/>
            <a:cxnLst/>
            <a:rect l="l" t="t" r="r" b="b"/>
            <a:pathLst>
              <a:path w="120650" h="128269">
                <a:moveTo>
                  <a:pt x="118872" y="0"/>
                </a:moveTo>
                <a:lnTo>
                  <a:pt x="116370" y="0"/>
                </a:lnTo>
                <a:lnTo>
                  <a:pt x="102695" y="583"/>
                </a:lnTo>
                <a:lnTo>
                  <a:pt x="63840" y="8947"/>
                </a:lnTo>
                <a:lnTo>
                  <a:pt x="29242" y="26207"/>
                </a:lnTo>
                <a:lnTo>
                  <a:pt x="152" y="51053"/>
                </a:lnTo>
                <a:lnTo>
                  <a:pt x="0" y="52577"/>
                </a:lnTo>
                <a:lnTo>
                  <a:pt x="685" y="53847"/>
                </a:lnTo>
                <a:lnTo>
                  <a:pt x="42951" y="126364"/>
                </a:lnTo>
                <a:lnTo>
                  <a:pt x="43560" y="127507"/>
                </a:lnTo>
                <a:lnTo>
                  <a:pt x="44653" y="128015"/>
                </a:lnTo>
                <a:lnTo>
                  <a:pt x="46824" y="128015"/>
                </a:lnTo>
                <a:lnTo>
                  <a:pt x="47904" y="127507"/>
                </a:lnTo>
                <a:lnTo>
                  <a:pt x="48526" y="126364"/>
                </a:lnTo>
                <a:lnTo>
                  <a:pt x="119189" y="4825"/>
                </a:lnTo>
                <a:lnTo>
                  <a:pt x="120396" y="2666"/>
                </a:lnTo>
                <a:lnTo>
                  <a:pt x="118872" y="0"/>
                </a:lnTo>
                <a:close/>
              </a:path>
            </a:pathLst>
          </a:custGeom>
          <a:solidFill>
            <a:srgbClr val="FFB11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1295400" y="1658111"/>
            <a:ext cx="99060" cy="128270"/>
          </a:xfrm>
          <a:custGeom>
            <a:avLst/>
            <a:gdLst/>
            <a:ahLst/>
            <a:cxnLst/>
            <a:rect l="l" t="t" r="r" b="b"/>
            <a:pathLst>
              <a:path w="99059" h="128269">
                <a:moveTo>
                  <a:pt x="90297" y="0"/>
                </a:moveTo>
                <a:lnTo>
                  <a:pt x="1524" y="0"/>
                </a:lnTo>
                <a:lnTo>
                  <a:pt x="0" y="2666"/>
                </a:lnTo>
                <a:lnTo>
                  <a:pt x="72390" y="126364"/>
                </a:lnTo>
                <a:lnTo>
                  <a:pt x="73025" y="127508"/>
                </a:lnTo>
                <a:lnTo>
                  <a:pt x="74040" y="128015"/>
                </a:lnTo>
                <a:lnTo>
                  <a:pt x="76200" y="128015"/>
                </a:lnTo>
                <a:lnTo>
                  <a:pt x="92907" y="91646"/>
                </a:lnTo>
                <a:lnTo>
                  <a:pt x="98989" y="53191"/>
                </a:lnTo>
                <a:lnTo>
                  <a:pt x="98590" y="38677"/>
                </a:lnTo>
                <a:lnTo>
                  <a:pt x="97299" y="25708"/>
                </a:lnTo>
                <a:lnTo>
                  <a:pt x="95134" y="13884"/>
                </a:lnTo>
                <a:lnTo>
                  <a:pt x="92074" y="2666"/>
                </a:lnTo>
                <a:lnTo>
                  <a:pt x="91566" y="888"/>
                </a:lnTo>
                <a:lnTo>
                  <a:pt x="90297" y="0"/>
                </a:lnTo>
                <a:close/>
              </a:path>
            </a:pathLst>
          </a:custGeom>
          <a:solidFill>
            <a:srgbClr val="FFB11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1223772" y="1554480"/>
            <a:ext cx="151130" cy="79375"/>
          </a:xfrm>
          <a:custGeom>
            <a:avLst/>
            <a:gdLst/>
            <a:ahLst/>
            <a:cxnLst/>
            <a:rect l="l" t="t" r="r" b="b"/>
            <a:pathLst>
              <a:path w="151130" h="79375">
                <a:moveTo>
                  <a:pt x="47116" y="0"/>
                </a:moveTo>
                <a:lnTo>
                  <a:pt x="45504" y="0"/>
                </a:lnTo>
                <a:lnTo>
                  <a:pt x="44437" y="635"/>
                </a:lnTo>
                <a:lnTo>
                  <a:pt x="43865" y="1650"/>
                </a:lnTo>
                <a:lnTo>
                  <a:pt x="1219" y="74422"/>
                </a:lnTo>
                <a:lnTo>
                  <a:pt x="0" y="76581"/>
                </a:lnTo>
                <a:lnTo>
                  <a:pt x="1536" y="79248"/>
                </a:lnTo>
                <a:lnTo>
                  <a:pt x="149352" y="79248"/>
                </a:lnTo>
                <a:lnTo>
                  <a:pt x="150875" y="76581"/>
                </a:lnTo>
                <a:lnTo>
                  <a:pt x="149606" y="74422"/>
                </a:lnTo>
                <a:lnTo>
                  <a:pt x="126070" y="43653"/>
                </a:lnTo>
                <a:lnTo>
                  <a:pt x="95650" y="19532"/>
                </a:lnTo>
                <a:lnTo>
                  <a:pt x="59702" y="3374"/>
                </a:lnTo>
                <a:lnTo>
                  <a:pt x="47116" y="0"/>
                </a:lnTo>
                <a:close/>
              </a:path>
            </a:pathLst>
          </a:custGeom>
          <a:solidFill>
            <a:srgbClr val="FFB11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1100327" y="1780032"/>
            <a:ext cx="149860" cy="79375"/>
          </a:xfrm>
          <a:custGeom>
            <a:avLst/>
            <a:gdLst/>
            <a:ahLst/>
            <a:cxnLst/>
            <a:rect l="l" t="t" r="r" b="b"/>
            <a:pathLst>
              <a:path w="149859" h="79375">
                <a:moveTo>
                  <a:pt x="147802" y="0"/>
                </a:moveTo>
                <a:lnTo>
                  <a:pt x="1574" y="126"/>
                </a:lnTo>
                <a:lnTo>
                  <a:pt x="0" y="2793"/>
                </a:lnTo>
                <a:lnTo>
                  <a:pt x="1231" y="4952"/>
                </a:lnTo>
                <a:lnTo>
                  <a:pt x="24763" y="35844"/>
                </a:lnTo>
                <a:lnTo>
                  <a:pt x="55156" y="60026"/>
                </a:lnTo>
                <a:lnTo>
                  <a:pt x="91056" y="76133"/>
                </a:lnTo>
                <a:lnTo>
                  <a:pt x="102641" y="79247"/>
                </a:lnTo>
                <a:lnTo>
                  <a:pt x="104241" y="79247"/>
                </a:lnTo>
                <a:lnTo>
                  <a:pt x="105308" y="78612"/>
                </a:lnTo>
                <a:lnTo>
                  <a:pt x="148120" y="4825"/>
                </a:lnTo>
                <a:lnTo>
                  <a:pt x="149352" y="2666"/>
                </a:lnTo>
                <a:lnTo>
                  <a:pt x="147802" y="0"/>
                </a:lnTo>
                <a:close/>
              </a:path>
            </a:pathLst>
          </a:custGeom>
          <a:solidFill>
            <a:srgbClr val="FFB11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1232916" y="1734311"/>
            <a:ext cx="120650" cy="128270"/>
          </a:xfrm>
          <a:custGeom>
            <a:avLst/>
            <a:gdLst/>
            <a:ahLst/>
            <a:cxnLst/>
            <a:rect l="l" t="t" r="r" b="b"/>
            <a:pathLst>
              <a:path w="120650" h="128269">
                <a:moveTo>
                  <a:pt x="75818" y="0"/>
                </a:moveTo>
                <a:lnTo>
                  <a:pt x="73659" y="0"/>
                </a:lnTo>
                <a:lnTo>
                  <a:pt x="72517" y="508"/>
                </a:lnTo>
                <a:lnTo>
                  <a:pt x="72009" y="1524"/>
                </a:lnTo>
                <a:lnTo>
                  <a:pt x="1231" y="123189"/>
                </a:lnTo>
                <a:lnTo>
                  <a:pt x="0" y="125349"/>
                </a:lnTo>
                <a:lnTo>
                  <a:pt x="1549" y="128015"/>
                </a:lnTo>
                <a:lnTo>
                  <a:pt x="4229" y="128015"/>
                </a:lnTo>
                <a:lnTo>
                  <a:pt x="44178" y="122893"/>
                </a:lnTo>
                <a:lnTo>
                  <a:pt x="80337" y="108409"/>
                </a:lnTo>
                <a:lnTo>
                  <a:pt x="111353" y="85888"/>
                </a:lnTo>
                <a:lnTo>
                  <a:pt x="120396" y="75437"/>
                </a:lnTo>
                <a:lnTo>
                  <a:pt x="119761" y="74167"/>
                </a:lnTo>
                <a:lnTo>
                  <a:pt x="77470" y="1524"/>
                </a:lnTo>
                <a:lnTo>
                  <a:pt x="76834" y="508"/>
                </a:lnTo>
                <a:lnTo>
                  <a:pt x="75818" y="0"/>
                </a:lnTo>
                <a:close/>
              </a:path>
            </a:pathLst>
          </a:custGeom>
          <a:solidFill>
            <a:srgbClr val="FFB11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475487" y="1054608"/>
            <a:ext cx="11360785" cy="0"/>
          </a:xfrm>
          <a:custGeom>
            <a:avLst/>
            <a:gdLst/>
            <a:ahLst/>
            <a:cxnLst/>
            <a:rect l="l" t="t" r="r" b="b"/>
            <a:pathLst>
              <a:path w="11360785">
                <a:moveTo>
                  <a:pt x="0" y="0"/>
                </a:moveTo>
                <a:lnTo>
                  <a:pt x="11360785" y="0"/>
                </a:lnTo>
              </a:path>
            </a:pathLst>
          </a:custGeom>
          <a:ln w="9525">
            <a:solidFill>
              <a:srgbClr val="FFB11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2831592" y="2500883"/>
            <a:ext cx="1522730" cy="290830"/>
          </a:xfrm>
          <a:custGeom>
            <a:avLst/>
            <a:gdLst/>
            <a:ahLst/>
            <a:cxnLst/>
            <a:rect l="l" t="t" r="r" b="b"/>
            <a:pathLst>
              <a:path w="1522729" h="290830">
                <a:moveTo>
                  <a:pt x="22097" y="0"/>
                </a:moveTo>
                <a:lnTo>
                  <a:pt x="8955" y="4486"/>
                </a:lnTo>
                <a:lnTo>
                  <a:pt x="989" y="15642"/>
                </a:lnTo>
                <a:lnTo>
                  <a:pt x="0" y="270763"/>
                </a:lnTo>
                <a:lnTo>
                  <a:pt x="5091" y="284523"/>
                </a:lnTo>
                <a:lnTo>
                  <a:pt x="16949" y="290699"/>
                </a:lnTo>
                <a:lnTo>
                  <a:pt x="31955" y="287982"/>
                </a:lnTo>
                <a:lnTo>
                  <a:pt x="40951" y="279000"/>
                </a:lnTo>
                <a:lnTo>
                  <a:pt x="42544" y="42290"/>
                </a:lnTo>
                <a:lnTo>
                  <a:pt x="1522363" y="42290"/>
                </a:lnTo>
                <a:lnTo>
                  <a:pt x="1522475" y="21970"/>
                </a:lnTo>
                <a:lnTo>
                  <a:pt x="1518290" y="8509"/>
                </a:lnTo>
                <a:lnTo>
                  <a:pt x="1507272" y="689"/>
                </a:lnTo>
                <a:lnTo>
                  <a:pt x="22097" y="0"/>
                </a:lnTo>
                <a:close/>
              </a:path>
              <a:path w="1522729" h="290830">
                <a:moveTo>
                  <a:pt x="1522363" y="42290"/>
                </a:moveTo>
                <a:lnTo>
                  <a:pt x="1479931" y="42290"/>
                </a:lnTo>
                <a:lnTo>
                  <a:pt x="1479931" y="270763"/>
                </a:lnTo>
                <a:lnTo>
                  <a:pt x="1484751" y="283586"/>
                </a:lnTo>
                <a:lnTo>
                  <a:pt x="1496673" y="290498"/>
                </a:lnTo>
                <a:lnTo>
                  <a:pt x="1512675" y="287503"/>
                </a:lnTo>
                <a:lnTo>
                  <a:pt x="1521061" y="278472"/>
                </a:lnTo>
                <a:lnTo>
                  <a:pt x="1522363" y="4229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3111965" y="1171955"/>
            <a:ext cx="963930" cy="955675"/>
          </a:xfrm>
          <a:custGeom>
            <a:avLst/>
            <a:gdLst/>
            <a:ahLst/>
            <a:cxnLst/>
            <a:rect l="l" t="t" r="r" b="b"/>
            <a:pathLst>
              <a:path w="963929" h="955675">
                <a:moveTo>
                  <a:pt x="481626" y="0"/>
                </a:moveTo>
                <a:lnTo>
                  <a:pt x="431542" y="2620"/>
                </a:lnTo>
                <a:lnTo>
                  <a:pt x="381420" y="10571"/>
                </a:lnTo>
                <a:lnTo>
                  <a:pt x="344049" y="20115"/>
                </a:lnTo>
                <a:lnTo>
                  <a:pt x="307057" y="32792"/>
                </a:lnTo>
                <a:lnTo>
                  <a:pt x="269856" y="49857"/>
                </a:lnTo>
                <a:lnTo>
                  <a:pt x="234777" y="69369"/>
                </a:lnTo>
                <a:lnTo>
                  <a:pt x="201881" y="91172"/>
                </a:lnTo>
                <a:lnTo>
                  <a:pt x="171231" y="115109"/>
                </a:lnTo>
                <a:lnTo>
                  <a:pt x="142889" y="141022"/>
                </a:lnTo>
                <a:lnTo>
                  <a:pt x="93376" y="198153"/>
                </a:lnTo>
                <a:lnTo>
                  <a:pt x="53835" y="261309"/>
                </a:lnTo>
                <a:lnTo>
                  <a:pt x="24762" y="329235"/>
                </a:lnTo>
                <a:lnTo>
                  <a:pt x="6652" y="400675"/>
                </a:lnTo>
                <a:lnTo>
                  <a:pt x="0" y="474375"/>
                </a:lnTo>
                <a:lnTo>
                  <a:pt x="1125" y="511680"/>
                </a:lnTo>
                <a:lnTo>
                  <a:pt x="12587" y="586415"/>
                </a:lnTo>
                <a:lnTo>
                  <a:pt x="23048" y="623532"/>
                </a:lnTo>
                <a:lnTo>
                  <a:pt x="36745" y="660273"/>
                </a:lnTo>
                <a:lnTo>
                  <a:pt x="62877" y="713196"/>
                </a:lnTo>
                <a:lnTo>
                  <a:pt x="94573" y="761548"/>
                </a:lnTo>
                <a:lnTo>
                  <a:pt x="131278" y="805094"/>
                </a:lnTo>
                <a:lnTo>
                  <a:pt x="172438" y="843598"/>
                </a:lnTo>
                <a:lnTo>
                  <a:pt x="217498" y="876823"/>
                </a:lnTo>
                <a:lnTo>
                  <a:pt x="265903" y="904536"/>
                </a:lnTo>
                <a:lnTo>
                  <a:pt x="317099" y="926500"/>
                </a:lnTo>
                <a:lnTo>
                  <a:pt x="370530" y="942481"/>
                </a:lnTo>
                <a:lnTo>
                  <a:pt x="425642" y="952242"/>
                </a:lnTo>
                <a:lnTo>
                  <a:pt x="481880" y="955548"/>
                </a:lnTo>
                <a:lnTo>
                  <a:pt x="494366" y="955384"/>
                </a:lnTo>
                <a:lnTo>
                  <a:pt x="544466" y="951434"/>
                </a:lnTo>
                <a:lnTo>
                  <a:pt x="582033" y="944947"/>
                </a:lnTo>
                <a:lnTo>
                  <a:pt x="619408" y="935378"/>
                </a:lnTo>
                <a:lnTo>
                  <a:pt x="656424" y="922666"/>
                </a:lnTo>
                <a:lnTo>
                  <a:pt x="693816" y="905614"/>
                </a:lnTo>
                <a:lnTo>
                  <a:pt x="729044" y="886113"/>
                </a:lnTo>
                <a:lnTo>
                  <a:pt x="762049" y="864321"/>
                </a:lnTo>
                <a:lnTo>
                  <a:pt x="792772" y="840393"/>
                </a:lnTo>
                <a:lnTo>
                  <a:pt x="821156" y="814487"/>
                </a:lnTo>
                <a:lnTo>
                  <a:pt x="870672" y="757369"/>
                </a:lnTo>
                <a:lnTo>
                  <a:pt x="910130" y="694223"/>
                </a:lnTo>
                <a:lnTo>
                  <a:pt x="939063" y="626304"/>
                </a:lnTo>
                <a:lnTo>
                  <a:pt x="957005" y="554868"/>
                </a:lnTo>
                <a:lnTo>
                  <a:pt x="963489" y="481171"/>
                </a:lnTo>
                <a:lnTo>
                  <a:pt x="962288" y="443867"/>
                </a:lnTo>
                <a:lnTo>
                  <a:pt x="950710" y="369132"/>
                </a:lnTo>
                <a:lnTo>
                  <a:pt x="940216" y="332015"/>
                </a:lnTo>
                <a:lnTo>
                  <a:pt x="926507" y="295275"/>
                </a:lnTo>
                <a:lnTo>
                  <a:pt x="900702" y="242351"/>
                </a:lnTo>
                <a:lnTo>
                  <a:pt x="869230" y="193999"/>
                </a:lnTo>
                <a:lnTo>
                  <a:pt x="832661" y="150453"/>
                </a:lnTo>
                <a:lnTo>
                  <a:pt x="791562" y="111949"/>
                </a:lnTo>
                <a:lnTo>
                  <a:pt x="746501" y="78724"/>
                </a:lnTo>
                <a:lnTo>
                  <a:pt x="698044" y="51011"/>
                </a:lnTo>
                <a:lnTo>
                  <a:pt x="646761" y="29047"/>
                </a:lnTo>
                <a:lnTo>
                  <a:pt x="593219" y="13066"/>
                </a:lnTo>
                <a:lnTo>
                  <a:pt x="537984" y="3305"/>
                </a:lnTo>
                <a:lnTo>
                  <a:pt x="481626" y="0"/>
                </a:lnTo>
                <a:close/>
              </a:path>
            </a:pathLst>
          </a:custGeom>
          <a:solidFill>
            <a:srgbClr val="FFB11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3572255" y="1577339"/>
            <a:ext cx="43180" cy="966469"/>
          </a:xfrm>
          <a:custGeom>
            <a:avLst/>
            <a:gdLst/>
            <a:ahLst/>
            <a:cxnLst/>
            <a:rect l="l" t="t" r="r" b="b"/>
            <a:pathLst>
              <a:path w="43179" h="966469">
                <a:moveTo>
                  <a:pt x="21336" y="0"/>
                </a:moveTo>
                <a:lnTo>
                  <a:pt x="8726" y="3792"/>
                </a:lnTo>
                <a:lnTo>
                  <a:pt x="806" y="15132"/>
                </a:lnTo>
                <a:lnTo>
                  <a:pt x="0" y="945896"/>
                </a:lnTo>
                <a:lnTo>
                  <a:pt x="4520" y="959138"/>
                </a:lnTo>
                <a:lnTo>
                  <a:pt x="16343" y="965864"/>
                </a:lnTo>
                <a:lnTo>
                  <a:pt x="31869" y="962741"/>
                </a:lnTo>
                <a:lnTo>
                  <a:pt x="40940" y="953788"/>
                </a:lnTo>
                <a:lnTo>
                  <a:pt x="42672" y="21589"/>
                </a:lnTo>
                <a:lnTo>
                  <a:pt x="37850" y="7321"/>
                </a:lnTo>
                <a:lnTo>
                  <a:pt x="26512" y="577"/>
                </a:lnTo>
                <a:lnTo>
                  <a:pt x="2133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3253174" y="1312163"/>
            <a:ext cx="680720" cy="675640"/>
          </a:xfrm>
          <a:custGeom>
            <a:avLst/>
            <a:gdLst/>
            <a:ahLst/>
            <a:cxnLst/>
            <a:rect l="l" t="t" r="r" b="b"/>
            <a:pathLst>
              <a:path w="680720" h="675639">
                <a:moveTo>
                  <a:pt x="339401" y="0"/>
                </a:moveTo>
                <a:lnTo>
                  <a:pt x="289306" y="3697"/>
                </a:lnTo>
                <a:lnTo>
                  <a:pt x="251790" y="11456"/>
                </a:lnTo>
                <a:lnTo>
                  <a:pt x="214711" y="23655"/>
                </a:lnTo>
                <a:lnTo>
                  <a:pt x="164223" y="49466"/>
                </a:lnTo>
                <a:lnTo>
                  <a:pt x="119778" y="81687"/>
                </a:lnTo>
                <a:lnTo>
                  <a:pt x="81749" y="119447"/>
                </a:lnTo>
                <a:lnTo>
                  <a:pt x="50508" y="161878"/>
                </a:lnTo>
                <a:lnTo>
                  <a:pt x="26428" y="208109"/>
                </a:lnTo>
                <a:lnTo>
                  <a:pt x="9881" y="257271"/>
                </a:lnTo>
                <a:lnTo>
                  <a:pt x="1239" y="308494"/>
                </a:lnTo>
                <a:lnTo>
                  <a:pt x="0" y="334607"/>
                </a:lnTo>
                <a:lnTo>
                  <a:pt x="876" y="360909"/>
                </a:lnTo>
                <a:lnTo>
                  <a:pt x="9163" y="413646"/>
                </a:lnTo>
                <a:lnTo>
                  <a:pt x="26473" y="465836"/>
                </a:lnTo>
                <a:lnTo>
                  <a:pt x="44831" y="503359"/>
                </a:lnTo>
                <a:lnTo>
                  <a:pt x="67181" y="537638"/>
                </a:lnTo>
                <a:lnTo>
                  <a:pt x="93122" y="568507"/>
                </a:lnTo>
                <a:lnTo>
                  <a:pt x="122257" y="595798"/>
                </a:lnTo>
                <a:lnTo>
                  <a:pt x="154187" y="619347"/>
                </a:lnTo>
                <a:lnTo>
                  <a:pt x="188513" y="638986"/>
                </a:lnTo>
                <a:lnTo>
                  <a:pt x="224838" y="654551"/>
                </a:lnTo>
                <a:lnTo>
                  <a:pt x="262762" y="665874"/>
                </a:lnTo>
                <a:lnTo>
                  <a:pt x="301887" y="672789"/>
                </a:lnTo>
                <a:lnTo>
                  <a:pt x="341814" y="675132"/>
                </a:lnTo>
                <a:lnTo>
                  <a:pt x="354284" y="674903"/>
                </a:lnTo>
                <a:lnTo>
                  <a:pt x="404391" y="669321"/>
                </a:lnTo>
                <a:lnTo>
                  <a:pt x="441819" y="660080"/>
                </a:lnTo>
                <a:lnTo>
                  <a:pt x="492440" y="639392"/>
                </a:lnTo>
                <a:lnTo>
                  <a:pt x="539834" y="610214"/>
                </a:lnTo>
                <a:lnTo>
                  <a:pt x="580946" y="574978"/>
                </a:lnTo>
                <a:lnTo>
                  <a:pt x="615432" y="534576"/>
                </a:lnTo>
                <a:lnTo>
                  <a:pt x="642951" y="489900"/>
                </a:lnTo>
                <a:lnTo>
                  <a:pt x="663161" y="441842"/>
                </a:lnTo>
                <a:lnTo>
                  <a:pt x="675720" y="391294"/>
                </a:lnTo>
                <a:lnTo>
                  <a:pt x="680286" y="339148"/>
                </a:lnTo>
                <a:lnTo>
                  <a:pt x="679465" y="312754"/>
                </a:lnTo>
                <a:lnTo>
                  <a:pt x="671400" y="259883"/>
                </a:lnTo>
                <a:lnTo>
                  <a:pt x="654488" y="207645"/>
                </a:lnTo>
                <a:lnTo>
                  <a:pt x="636133" y="170507"/>
                </a:lnTo>
                <a:lnTo>
                  <a:pt x="613794" y="136550"/>
                </a:lnTo>
                <a:lnTo>
                  <a:pt x="587869" y="105946"/>
                </a:lnTo>
                <a:lnTo>
                  <a:pt x="558756" y="78866"/>
                </a:lnTo>
                <a:lnTo>
                  <a:pt x="526853" y="55483"/>
                </a:lnTo>
                <a:lnTo>
                  <a:pt x="492557" y="35966"/>
                </a:lnTo>
                <a:lnTo>
                  <a:pt x="456266" y="20488"/>
                </a:lnTo>
                <a:lnTo>
                  <a:pt x="418377" y="9220"/>
                </a:lnTo>
                <a:lnTo>
                  <a:pt x="379290" y="2333"/>
                </a:lnTo>
                <a:lnTo>
                  <a:pt x="339401" y="0"/>
                </a:lnTo>
                <a:close/>
              </a:path>
            </a:pathLst>
          </a:custGeom>
          <a:solidFill>
            <a:srgbClr val="0D2A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3232326" y="1289303"/>
            <a:ext cx="724535" cy="719455"/>
          </a:xfrm>
          <a:custGeom>
            <a:avLst/>
            <a:gdLst/>
            <a:ahLst/>
            <a:cxnLst/>
            <a:rect l="l" t="t" r="r" b="b"/>
            <a:pathLst>
              <a:path w="724535" h="719455">
                <a:moveTo>
                  <a:pt x="359487" y="0"/>
                </a:moveTo>
                <a:lnTo>
                  <a:pt x="319426" y="2237"/>
                </a:lnTo>
                <a:lnTo>
                  <a:pt x="279505" y="9055"/>
                </a:lnTo>
                <a:lnTo>
                  <a:pt x="240105" y="20611"/>
                </a:lnTo>
                <a:lnTo>
                  <a:pt x="201607" y="37060"/>
                </a:lnTo>
                <a:lnTo>
                  <a:pt x="164392" y="58560"/>
                </a:lnTo>
                <a:lnTo>
                  <a:pt x="128839" y="85268"/>
                </a:lnTo>
                <a:lnTo>
                  <a:pt x="74930" y="141128"/>
                </a:lnTo>
                <a:lnTo>
                  <a:pt x="49285" y="178211"/>
                </a:lnTo>
                <a:lnTo>
                  <a:pt x="29142" y="216882"/>
                </a:lnTo>
                <a:lnTo>
                  <a:pt x="14328" y="256731"/>
                </a:lnTo>
                <a:lnTo>
                  <a:pt x="4671" y="297346"/>
                </a:lnTo>
                <a:lnTo>
                  <a:pt x="0" y="338318"/>
                </a:lnTo>
                <a:lnTo>
                  <a:pt x="140" y="379236"/>
                </a:lnTo>
                <a:lnTo>
                  <a:pt x="4922" y="419688"/>
                </a:lnTo>
                <a:lnTo>
                  <a:pt x="14171" y="459264"/>
                </a:lnTo>
                <a:lnTo>
                  <a:pt x="27716" y="497554"/>
                </a:lnTo>
                <a:lnTo>
                  <a:pt x="45384" y="534146"/>
                </a:lnTo>
                <a:lnTo>
                  <a:pt x="67003" y="568630"/>
                </a:lnTo>
                <a:lnTo>
                  <a:pt x="92401" y="600596"/>
                </a:lnTo>
                <a:lnTo>
                  <a:pt x="121406" y="629632"/>
                </a:lnTo>
                <a:lnTo>
                  <a:pt x="153845" y="655327"/>
                </a:lnTo>
                <a:lnTo>
                  <a:pt x="189585" y="677291"/>
                </a:lnTo>
                <a:lnTo>
                  <a:pt x="228335" y="695055"/>
                </a:lnTo>
                <a:lnTo>
                  <a:pt x="270042" y="708266"/>
                </a:lnTo>
                <a:lnTo>
                  <a:pt x="314495" y="716494"/>
                </a:lnTo>
                <a:lnTo>
                  <a:pt x="361519" y="719328"/>
                </a:lnTo>
                <a:lnTo>
                  <a:pt x="391329" y="718127"/>
                </a:lnTo>
                <a:lnTo>
                  <a:pt x="448820" y="708808"/>
                </a:lnTo>
                <a:lnTo>
                  <a:pt x="502860" y="690897"/>
                </a:lnTo>
                <a:lnTo>
                  <a:pt x="531300" y="677291"/>
                </a:lnTo>
                <a:lnTo>
                  <a:pt x="359614" y="677291"/>
                </a:lnTo>
                <a:lnTo>
                  <a:pt x="347261" y="677050"/>
                </a:lnTo>
                <a:lnTo>
                  <a:pt x="297881" y="671187"/>
                </a:lnTo>
                <a:lnTo>
                  <a:pt x="249250" y="657199"/>
                </a:lnTo>
                <a:lnTo>
                  <a:pt x="213823" y="641150"/>
                </a:lnTo>
                <a:lnTo>
                  <a:pt x="179724" y="620160"/>
                </a:lnTo>
                <a:lnTo>
                  <a:pt x="147343" y="594070"/>
                </a:lnTo>
                <a:lnTo>
                  <a:pt x="109463" y="553126"/>
                </a:lnTo>
                <a:lnTo>
                  <a:pt x="86886" y="520308"/>
                </a:lnTo>
                <a:lnTo>
                  <a:pt x="69117" y="486117"/>
                </a:lnTo>
                <a:lnTo>
                  <a:pt x="47417" y="415057"/>
                </a:lnTo>
                <a:lnTo>
                  <a:pt x="43176" y="342825"/>
                </a:lnTo>
                <a:lnTo>
                  <a:pt x="47233" y="307168"/>
                </a:lnTo>
                <a:lnTo>
                  <a:pt x="66961" y="238571"/>
                </a:lnTo>
                <a:lnTo>
                  <a:pt x="101186" y="175994"/>
                </a:lnTo>
                <a:lnTo>
                  <a:pt x="148723" y="122315"/>
                </a:lnTo>
                <a:lnTo>
                  <a:pt x="208388" y="80410"/>
                </a:lnTo>
                <a:lnTo>
                  <a:pt x="278995" y="53157"/>
                </a:lnTo>
                <a:lnTo>
                  <a:pt x="318032" y="45924"/>
                </a:lnTo>
                <a:lnTo>
                  <a:pt x="359360" y="43434"/>
                </a:lnTo>
                <a:lnTo>
                  <a:pt x="532879" y="43434"/>
                </a:lnTo>
                <a:lnTo>
                  <a:pt x="520267" y="36803"/>
                </a:lnTo>
                <a:lnTo>
                  <a:pt x="468839" y="16640"/>
                </a:lnTo>
                <a:lnTo>
                  <a:pt x="414904" y="4230"/>
                </a:lnTo>
                <a:lnTo>
                  <a:pt x="387317" y="1066"/>
                </a:lnTo>
                <a:lnTo>
                  <a:pt x="359487" y="0"/>
                </a:lnTo>
                <a:close/>
              </a:path>
              <a:path w="724535" h="719455">
                <a:moveTo>
                  <a:pt x="532879" y="43434"/>
                </a:moveTo>
                <a:lnTo>
                  <a:pt x="361519" y="43434"/>
                </a:lnTo>
                <a:lnTo>
                  <a:pt x="387788" y="44473"/>
                </a:lnTo>
                <a:lnTo>
                  <a:pt x="413466" y="47539"/>
                </a:lnTo>
                <a:lnTo>
                  <a:pt x="462724" y="59433"/>
                </a:lnTo>
                <a:lnTo>
                  <a:pt x="508638" y="78488"/>
                </a:lnTo>
                <a:lnTo>
                  <a:pt x="550554" y="104072"/>
                </a:lnTo>
                <a:lnTo>
                  <a:pt x="587817" y="135556"/>
                </a:lnTo>
                <a:lnTo>
                  <a:pt x="619773" y="172309"/>
                </a:lnTo>
                <a:lnTo>
                  <a:pt x="645767" y="213701"/>
                </a:lnTo>
                <a:lnTo>
                  <a:pt x="665145" y="259102"/>
                </a:lnTo>
                <a:lnTo>
                  <a:pt x="677251" y="307881"/>
                </a:lnTo>
                <a:lnTo>
                  <a:pt x="681432" y="359410"/>
                </a:lnTo>
                <a:lnTo>
                  <a:pt x="680269" y="387589"/>
                </a:lnTo>
                <a:lnTo>
                  <a:pt x="671304" y="440864"/>
                </a:lnTo>
                <a:lnTo>
                  <a:pt x="654240" y="489713"/>
                </a:lnTo>
                <a:lnTo>
                  <a:pt x="629986" y="533765"/>
                </a:lnTo>
                <a:lnTo>
                  <a:pt x="599446" y="572643"/>
                </a:lnTo>
                <a:lnTo>
                  <a:pt x="563527" y="605975"/>
                </a:lnTo>
                <a:lnTo>
                  <a:pt x="523135" y="633385"/>
                </a:lnTo>
                <a:lnTo>
                  <a:pt x="479175" y="654500"/>
                </a:lnTo>
                <a:lnTo>
                  <a:pt x="432554" y="668946"/>
                </a:lnTo>
                <a:lnTo>
                  <a:pt x="384178" y="676348"/>
                </a:lnTo>
                <a:lnTo>
                  <a:pt x="359614" y="677291"/>
                </a:lnTo>
                <a:lnTo>
                  <a:pt x="531300" y="677291"/>
                </a:lnTo>
                <a:lnTo>
                  <a:pt x="575845" y="649585"/>
                </a:lnTo>
                <a:lnTo>
                  <a:pt x="618043" y="613521"/>
                </a:lnTo>
                <a:lnTo>
                  <a:pt x="654219" y="571524"/>
                </a:lnTo>
                <a:lnTo>
                  <a:pt x="683635" y="524355"/>
                </a:lnTo>
                <a:lnTo>
                  <a:pt x="705557" y="472773"/>
                </a:lnTo>
                <a:lnTo>
                  <a:pt x="719250" y="417538"/>
                </a:lnTo>
                <a:lnTo>
                  <a:pt x="723977" y="359410"/>
                </a:lnTo>
                <a:lnTo>
                  <a:pt x="722660" y="327559"/>
                </a:lnTo>
                <a:lnTo>
                  <a:pt x="712509" y="267340"/>
                </a:lnTo>
                <a:lnTo>
                  <a:pt x="693190" y="212115"/>
                </a:lnTo>
                <a:lnTo>
                  <a:pt x="665726" y="162311"/>
                </a:lnTo>
                <a:lnTo>
                  <a:pt x="631144" y="118350"/>
                </a:lnTo>
                <a:lnTo>
                  <a:pt x="590467" y="80659"/>
                </a:lnTo>
                <a:lnTo>
                  <a:pt x="544721" y="49660"/>
                </a:lnTo>
                <a:lnTo>
                  <a:pt x="532879" y="4343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3436690" y="1589532"/>
            <a:ext cx="99060" cy="128270"/>
          </a:xfrm>
          <a:custGeom>
            <a:avLst/>
            <a:gdLst/>
            <a:ahLst/>
            <a:cxnLst/>
            <a:rect l="l" t="t" r="r" b="b"/>
            <a:pathLst>
              <a:path w="99060" h="128269">
                <a:moveTo>
                  <a:pt x="24948" y="0"/>
                </a:moveTo>
                <a:lnTo>
                  <a:pt x="22789" y="0"/>
                </a:lnTo>
                <a:lnTo>
                  <a:pt x="21646" y="507"/>
                </a:lnTo>
                <a:lnTo>
                  <a:pt x="6082" y="36325"/>
                </a:lnTo>
                <a:lnTo>
                  <a:pt x="0" y="74805"/>
                </a:lnTo>
                <a:lnTo>
                  <a:pt x="416" y="89325"/>
                </a:lnTo>
                <a:lnTo>
                  <a:pt x="7422" y="127126"/>
                </a:lnTo>
                <a:lnTo>
                  <a:pt x="8692" y="128015"/>
                </a:lnTo>
                <a:lnTo>
                  <a:pt x="97465" y="128015"/>
                </a:lnTo>
                <a:lnTo>
                  <a:pt x="98989" y="125348"/>
                </a:lnTo>
                <a:lnTo>
                  <a:pt x="26599" y="1523"/>
                </a:lnTo>
                <a:lnTo>
                  <a:pt x="25964" y="507"/>
                </a:lnTo>
                <a:lnTo>
                  <a:pt x="24948" y="0"/>
                </a:lnTo>
                <a:close/>
              </a:path>
            </a:pathLst>
          </a:custGeom>
          <a:solidFill>
            <a:srgbClr val="FFB11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3476244" y="1513332"/>
            <a:ext cx="121920" cy="128270"/>
          </a:xfrm>
          <a:custGeom>
            <a:avLst/>
            <a:gdLst/>
            <a:ahLst/>
            <a:cxnLst/>
            <a:rect l="l" t="t" r="r" b="b"/>
            <a:pathLst>
              <a:path w="121920" h="128269">
                <a:moveTo>
                  <a:pt x="120395" y="0"/>
                </a:moveTo>
                <a:lnTo>
                  <a:pt x="117855" y="0"/>
                </a:lnTo>
                <a:lnTo>
                  <a:pt x="104138" y="571"/>
                </a:lnTo>
                <a:lnTo>
                  <a:pt x="65173" y="8763"/>
                </a:lnTo>
                <a:lnTo>
                  <a:pt x="30433" y="25681"/>
                </a:lnTo>
                <a:lnTo>
                  <a:pt x="126" y="51053"/>
                </a:lnTo>
                <a:lnTo>
                  <a:pt x="0" y="52577"/>
                </a:lnTo>
                <a:lnTo>
                  <a:pt x="634" y="53847"/>
                </a:lnTo>
                <a:lnTo>
                  <a:pt x="43433" y="126364"/>
                </a:lnTo>
                <a:lnTo>
                  <a:pt x="44068" y="127507"/>
                </a:lnTo>
                <a:lnTo>
                  <a:pt x="45211" y="128015"/>
                </a:lnTo>
                <a:lnTo>
                  <a:pt x="47370" y="128015"/>
                </a:lnTo>
                <a:lnTo>
                  <a:pt x="48513" y="127507"/>
                </a:lnTo>
                <a:lnTo>
                  <a:pt x="49148" y="126364"/>
                </a:lnTo>
                <a:lnTo>
                  <a:pt x="121919" y="2666"/>
                </a:lnTo>
                <a:lnTo>
                  <a:pt x="120395" y="0"/>
                </a:lnTo>
                <a:close/>
              </a:path>
            </a:pathLst>
          </a:custGeom>
          <a:solidFill>
            <a:srgbClr val="FFB11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3651503" y="1620011"/>
            <a:ext cx="99060" cy="128270"/>
          </a:xfrm>
          <a:custGeom>
            <a:avLst/>
            <a:gdLst/>
            <a:ahLst/>
            <a:cxnLst/>
            <a:rect l="l" t="t" r="r" b="b"/>
            <a:pathLst>
              <a:path w="99060" h="128269">
                <a:moveTo>
                  <a:pt x="90297" y="0"/>
                </a:moveTo>
                <a:lnTo>
                  <a:pt x="1524" y="0"/>
                </a:lnTo>
                <a:lnTo>
                  <a:pt x="0" y="2666"/>
                </a:lnTo>
                <a:lnTo>
                  <a:pt x="72390" y="126364"/>
                </a:lnTo>
                <a:lnTo>
                  <a:pt x="73025" y="127508"/>
                </a:lnTo>
                <a:lnTo>
                  <a:pt x="74041" y="128015"/>
                </a:lnTo>
                <a:lnTo>
                  <a:pt x="76200" y="128015"/>
                </a:lnTo>
                <a:lnTo>
                  <a:pt x="92907" y="91646"/>
                </a:lnTo>
                <a:lnTo>
                  <a:pt x="98989" y="53191"/>
                </a:lnTo>
                <a:lnTo>
                  <a:pt x="98590" y="38677"/>
                </a:lnTo>
                <a:lnTo>
                  <a:pt x="97299" y="25708"/>
                </a:lnTo>
                <a:lnTo>
                  <a:pt x="95134" y="13884"/>
                </a:lnTo>
                <a:lnTo>
                  <a:pt x="92074" y="2666"/>
                </a:lnTo>
                <a:lnTo>
                  <a:pt x="91567" y="888"/>
                </a:lnTo>
                <a:lnTo>
                  <a:pt x="90297" y="0"/>
                </a:lnTo>
                <a:close/>
              </a:path>
            </a:pathLst>
          </a:custGeom>
          <a:solidFill>
            <a:srgbClr val="FFB11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3581400" y="1516380"/>
            <a:ext cx="149860" cy="79375"/>
          </a:xfrm>
          <a:custGeom>
            <a:avLst/>
            <a:gdLst/>
            <a:ahLst/>
            <a:cxnLst/>
            <a:rect l="l" t="t" r="r" b="b"/>
            <a:pathLst>
              <a:path w="149860" h="79375">
                <a:moveTo>
                  <a:pt x="46609" y="0"/>
                </a:moveTo>
                <a:lnTo>
                  <a:pt x="45085" y="0"/>
                </a:lnTo>
                <a:lnTo>
                  <a:pt x="43941" y="635"/>
                </a:lnTo>
                <a:lnTo>
                  <a:pt x="43434" y="1650"/>
                </a:lnTo>
                <a:lnTo>
                  <a:pt x="1270" y="74422"/>
                </a:lnTo>
                <a:lnTo>
                  <a:pt x="0" y="76581"/>
                </a:lnTo>
                <a:lnTo>
                  <a:pt x="1524" y="79248"/>
                </a:lnTo>
                <a:lnTo>
                  <a:pt x="147827" y="79248"/>
                </a:lnTo>
                <a:lnTo>
                  <a:pt x="149351" y="76581"/>
                </a:lnTo>
                <a:lnTo>
                  <a:pt x="148082" y="74422"/>
                </a:lnTo>
                <a:lnTo>
                  <a:pt x="124631" y="43472"/>
                </a:lnTo>
                <a:lnTo>
                  <a:pt x="94263" y="19266"/>
                </a:lnTo>
                <a:lnTo>
                  <a:pt x="58341" y="3146"/>
                </a:lnTo>
                <a:lnTo>
                  <a:pt x="46609" y="0"/>
                </a:lnTo>
                <a:close/>
              </a:path>
            </a:pathLst>
          </a:custGeom>
          <a:solidFill>
            <a:srgbClr val="FFB11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3456432" y="1741932"/>
            <a:ext cx="149860" cy="79375"/>
          </a:xfrm>
          <a:custGeom>
            <a:avLst/>
            <a:gdLst/>
            <a:ahLst/>
            <a:cxnLst/>
            <a:rect l="l" t="t" r="r" b="b"/>
            <a:pathLst>
              <a:path w="149860" h="79375">
                <a:moveTo>
                  <a:pt x="147827" y="0"/>
                </a:moveTo>
                <a:lnTo>
                  <a:pt x="1523" y="126"/>
                </a:lnTo>
                <a:lnTo>
                  <a:pt x="0" y="2793"/>
                </a:lnTo>
                <a:lnTo>
                  <a:pt x="1269" y="4952"/>
                </a:lnTo>
                <a:lnTo>
                  <a:pt x="24755" y="35857"/>
                </a:lnTo>
                <a:lnTo>
                  <a:pt x="55154" y="60046"/>
                </a:lnTo>
                <a:lnTo>
                  <a:pt x="91076" y="76150"/>
                </a:lnTo>
                <a:lnTo>
                  <a:pt x="102615" y="79247"/>
                </a:lnTo>
                <a:lnTo>
                  <a:pt x="104266" y="79247"/>
                </a:lnTo>
                <a:lnTo>
                  <a:pt x="105282" y="78612"/>
                </a:lnTo>
                <a:lnTo>
                  <a:pt x="105917" y="77596"/>
                </a:lnTo>
                <a:lnTo>
                  <a:pt x="148081" y="4825"/>
                </a:lnTo>
                <a:lnTo>
                  <a:pt x="149351" y="2666"/>
                </a:lnTo>
                <a:lnTo>
                  <a:pt x="147827" y="0"/>
                </a:lnTo>
                <a:close/>
              </a:path>
            </a:pathLst>
          </a:custGeom>
          <a:solidFill>
            <a:srgbClr val="FFB11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3589020" y="1696211"/>
            <a:ext cx="120650" cy="128270"/>
          </a:xfrm>
          <a:custGeom>
            <a:avLst/>
            <a:gdLst/>
            <a:ahLst/>
            <a:cxnLst/>
            <a:rect l="l" t="t" r="r" b="b"/>
            <a:pathLst>
              <a:path w="120650" h="128269">
                <a:moveTo>
                  <a:pt x="75818" y="0"/>
                </a:moveTo>
                <a:lnTo>
                  <a:pt x="73659" y="0"/>
                </a:lnTo>
                <a:lnTo>
                  <a:pt x="72516" y="508"/>
                </a:lnTo>
                <a:lnTo>
                  <a:pt x="72008" y="1524"/>
                </a:lnTo>
                <a:lnTo>
                  <a:pt x="0" y="125349"/>
                </a:lnTo>
                <a:lnTo>
                  <a:pt x="1524" y="128015"/>
                </a:lnTo>
                <a:lnTo>
                  <a:pt x="4190" y="128015"/>
                </a:lnTo>
                <a:lnTo>
                  <a:pt x="44155" y="122896"/>
                </a:lnTo>
                <a:lnTo>
                  <a:pt x="80316" y="108420"/>
                </a:lnTo>
                <a:lnTo>
                  <a:pt x="111330" y="85909"/>
                </a:lnTo>
                <a:lnTo>
                  <a:pt x="120395" y="75437"/>
                </a:lnTo>
                <a:lnTo>
                  <a:pt x="119760" y="74167"/>
                </a:lnTo>
                <a:lnTo>
                  <a:pt x="77469" y="1524"/>
                </a:lnTo>
                <a:lnTo>
                  <a:pt x="76834" y="508"/>
                </a:lnTo>
                <a:lnTo>
                  <a:pt x="75818" y="0"/>
                </a:lnTo>
                <a:close/>
              </a:path>
            </a:pathLst>
          </a:custGeom>
          <a:solidFill>
            <a:srgbClr val="FFB11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5100828" y="2519172"/>
            <a:ext cx="1522730" cy="289560"/>
          </a:xfrm>
          <a:custGeom>
            <a:avLst/>
            <a:gdLst/>
            <a:ahLst/>
            <a:cxnLst/>
            <a:rect l="l" t="t" r="r" b="b"/>
            <a:pathLst>
              <a:path w="1522729" h="289560">
                <a:moveTo>
                  <a:pt x="22098" y="0"/>
                </a:moveTo>
                <a:lnTo>
                  <a:pt x="8923" y="4502"/>
                </a:lnTo>
                <a:lnTo>
                  <a:pt x="964" y="15650"/>
                </a:lnTo>
                <a:lnTo>
                  <a:pt x="0" y="269366"/>
                </a:lnTo>
                <a:lnTo>
                  <a:pt x="5119" y="283052"/>
                </a:lnTo>
                <a:lnTo>
                  <a:pt x="17030" y="289189"/>
                </a:lnTo>
                <a:lnTo>
                  <a:pt x="32031" y="286442"/>
                </a:lnTo>
                <a:lnTo>
                  <a:pt x="41000" y="277423"/>
                </a:lnTo>
                <a:lnTo>
                  <a:pt x="42545" y="42037"/>
                </a:lnTo>
                <a:lnTo>
                  <a:pt x="1522367" y="42037"/>
                </a:lnTo>
                <a:lnTo>
                  <a:pt x="1522476" y="21843"/>
                </a:lnTo>
                <a:lnTo>
                  <a:pt x="1518265" y="8450"/>
                </a:lnTo>
                <a:lnTo>
                  <a:pt x="1507187" y="665"/>
                </a:lnTo>
                <a:lnTo>
                  <a:pt x="22098" y="0"/>
                </a:lnTo>
                <a:close/>
              </a:path>
              <a:path w="1522729" h="289560">
                <a:moveTo>
                  <a:pt x="1522367" y="42037"/>
                </a:moveTo>
                <a:lnTo>
                  <a:pt x="1479930" y="42037"/>
                </a:lnTo>
                <a:lnTo>
                  <a:pt x="1479930" y="269366"/>
                </a:lnTo>
                <a:lnTo>
                  <a:pt x="1484777" y="282169"/>
                </a:lnTo>
                <a:lnTo>
                  <a:pt x="1496755" y="289000"/>
                </a:lnTo>
                <a:lnTo>
                  <a:pt x="1512753" y="285997"/>
                </a:lnTo>
                <a:lnTo>
                  <a:pt x="1521106" y="276948"/>
                </a:lnTo>
                <a:lnTo>
                  <a:pt x="1522367" y="42037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5379677" y="1190244"/>
            <a:ext cx="963930" cy="954405"/>
          </a:xfrm>
          <a:custGeom>
            <a:avLst/>
            <a:gdLst/>
            <a:ahLst/>
            <a:cxnLst/>
            <a:rect l="l" t="t" r="r" b="b"/>
            <a:pathLst>
              <a:path w="963929" h="954405">
                <a:moveTo>
                  <a:pt x="481626" y="0"/>
                </a:moveTo>
                <a:lnTo>
                  <a:pt x="431542" y="2620"/>
                </a:lnTo>
                <a:lnTo>
                  <a:pt x="381420" y="10571"/>
                </a:lnTo>
                <a:lnTo>
                  <a:pt x="344049" y="20115"/>
                </a:lnTo>
                <a:lnTo>
                  <a:pt x="307057" y="32792"/>
                </a:lnTo>
                <a:lnTo>
                  <a:pt x="269856" y="49818"/>
                </a:lnTo>
                <a:lnTo>
                  <a:pt x="234777" y="69289"/>
                </a:lnTo>
                <a:lnTo>
                  <a:pt x="201881" y="91050"/>
                </a:lnTo>
                <a:lnTo>
                  <a:pt x="171231" y="114942"/>
                </a:lnTo>
                <a:lnTo>
                  <a:pt x="142889" y="140810"/>
                </a:lnTo>
                <a:lnTo>
                  <a:pt x="93376" y="197845"/>
                </a:lnTo>
                <a:lnTo>
                  <a:pt x="53835" y="260900"/>
                </a:lnTo>
                <a:lnTo>
                  <a:pt x="24762" y="328721"/>
                </a:lnTo>
                <a:lnTo>
                  <a:pt x="6652" y="400053"/>
                </a:lnTo>
                <a:lnTo>
                  <a:pt x="0" y="473642"/>
                </a:lnTo>
                <a:lnTo>
                  <a:pt x="1125" y="510891"/>
                </a:lnTo>
                <a:lnTo>
                  <a:pt x="12587" y="585513"/>
                </a:lnTo>
                <a:lnTo>
                  <a:pt x="23048" y="622573"/>
                </a:lnTo>
                <a:lnTo>
                  <a:pt x="36745" y="659256"/>
                </a:lnTo>
                <a:lnTo>
                  <a:pt x="62877" y="712073"/>
                </a:lnTo>
                <a:lnTo>
                  <a:pt x="94573" y="760333"/>
                </a:lnTo>
                <a:lnTo>
                  <a:pt x="131278" y="803800"/>
                </a:lnTo>
                <a:lnTo>
                  <a:pt x="172438" y="842238"/>
                </a:lnTo>
                <a:lnTo>
                  <a:pt x="217498" y="875411"/>
                </a:lnTo>
                <a:lnTo>
                  <a:pt x="265903" y="903081"/>
                </a:lnTo>
                <a:lnTo>
                  <a:pt x="317099" y="925014"/>
                </a:lnTo>
                <a:lnTo>
                  <a:pt x="370530" y="940973"/>
                </a:lnTo>
                <a:lnTo>
                  <a:pt x="425642" y="950721"/>
                </a:lnTo>
                <a:lnTo>
                  <a:pt x="481880" y="954023"/>
                </a:lnTo>
                <a:lnTo>
                  <a:pt x="494366" y="953860"/>
                </a:lnTo>
                <a:lnTo>
                  <a:pt x="544466" y="949910"/>
                </a:lnTo>
                <a:lnTo>
                  <a:pt x="582033" y="943423"/>
                </a:lnTo>
                <a:lnTo>
                  <a:pt x="619408" y="933854"/>
                </a:lnTo>
                <a:lnTo>
                  <a:pt x="656424" y="921142"/>
                </a:lnTo>
                <a:lnTo>
                  <a:pt x="693816" y="904129"/>
                </a:lnTo>
                <a:lnTo>
                  <a:pt x="729044" y="884669"/>
                </a:lnTo>
                <a:lnTo>
                  <a:pt x="762049" y="862919"/>
                </a:lnTo>
                <a:lnTo>
                  <a:pt x="792772" y="839036"/>
                </a:lnTo>
                <a:lnTo>
                  <a:pt x="821156" y="813176"/>
                </a:lnTo>
                <a:lnTo>
                  <a:pt x="870672" y="756153"/>
                </a:lnTo>
                <a:lnTo>
                  <a:pt x="910130" y="693108"/>
                </a:lnTo>
                <a:lnTo>
                  <a:pt x="939063" y="625294"/>
                </a:lnTo>
                <a:lnTo>
                  <a:pt x="957005" y="553966"/>
                </a:lnTo>
                <a:lnTo>
                  <a:pt x="963489" y="480379"/>
                </a:lnTo>
                <a:lnTo>
                  <a:pt x="962288" y="443131"/>
                </a:lnTo>
                <a:lnTo>
                  <a:pt x="950710" y="368509"/>
                </a:lnTo>
                <a:lnTo>
                  <a:pt x="940216" y="331450"/>
                </a:lnTo>
                <a:lnTo>
                  <a:pt x="926507" y="294766"/>
                </a:lnTo>
                <a:lnTo>
                  <a:pt x="900702" y="241950"/>
                </a:lnTo>
                <a:lnTo>
                  <a:pt x="869230" y="193690"/>
                </a:lnTo>
                <a:lnTo>
                  <a:pt x="832661" y="150223"/>
                </a:lnTo>
                <a:lnTo>
                  <a:pt x="791562" y="111785"/>
                </a:lnTo>
                <a:lnTo>
                  <a:pt x="746501" y="78613"/>
                </a:lnTo>
                <a:lnTo>
                  <a:pt x="698044" y="50942"/>
                </a:lnTo>
                <a:lnTo>
                  <a:pt x="646761" y="29009"/>
                </a:lnTo>
                <a:lnTo>
                  <a:pt x="593219" y="13050"/>
                </a:lnTo>
                <a:lnTo>
                  <a:pt x="537984" y="3301"/>
                </a:lnTo>
                <a:lnTo>
                  <a:pt x="481626" y="0"/>
                </a:lnTo>
                <a:close/>
              </a:path>
            </a:pathLst>
          </a:custGeom>
          <a:solidFill>
            <a:srgbClr val="FFB11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5841491" y="1595627"/>
            <a:ext cx="43180" cy="964565"/>
          </a:xfrm>
          <a:custGeom>
            <a:avLst/>
            <a:gdLst/>
            <a:ahLst/>
            <a:cxnLst/>
            <a:rect l="l" t="t" r="r" b="b"/>
            <a:pathLst>
              <a:path w="43179" h="964564">
                <a:moveTo>
                  <a:pt x="21336" y="0"/>
                </a:moveTo>
                <a:lnTo>
                  <a:pt x="8694" y="3805"/>
                </a:lnTo>
                <a:lnTo>
                  <a:pt x="782" y="15147"/>
                </a:lnTo>
                <a:lnTo>
                  <a:pt x="0" y="944499"/>
                </a:lnTo>
                <a:lnTo>
                  <a:pt x="4547" y="957668"/>
                </a:lnTo>
                <a:lnTo>
                  <a:pt x="16434" y="964356"/>
                </a:lnTo>
                <a:lnTo>
                  <a:pt x="31950" y="961198"/>
                </a:lnTo>
                <a:lnTo>
                  <a:pt x="40992" y="952212"/>
                </a:lnTo>
                <a:lnTo>
                  <a:pt x="42672" y="21462"/>
                </a:lnTo>
                <a:lnTo>
                  <a:pt x="37824" y="7264"/>
                </a:lnTo>
                <a:lnTo>
                  <a:pt x="26435" y="559"/>
                </a:lnTo>
                <a:lnTo>
                  <a:pt x="2133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5520970" y="1328927"/>
            <a:ext cx="681990" cy="676910"/>
          </a:xfrm>
          <a:custGeom>
            <a:avLst/>
            <a:gdLst/>
            <a:ahLst/>
            <a:cxnLst/>
            <a:rect l="l" t="t" r="r" b="b"/>
            <a:pathLst>
              <a:path w="681989" h="676910">
                <a:moveTo>
                  <a:pt x="340079" y="0"/>
                </a:moveTo>
                <a:lnTo>
                  <a:pt x="289984" y="3723"/>
                </a:lnTo>
                <a:lnTo>
                  <a:pt x="252487" y="11504"/>
                </a:lnTo>
                <a:lnTo>
                  <a:pt x="215403" y="23682"/>
                </a:lnTo>
                <a:lnTo>
                  <a:pt x="164736" y="49535"/>
                </a:lnTo>
                <a:lnTo>
                  <a:pt x="120142" y="81818"/>
                </a:lnTo>
                <a:lnTo>
                  <a:pt x="81991" y="119660"/>
                </a:lnTo>
                <a:lnTo>
                  <a:pt x="50655" y="162186"/>
                </a:lnTo>
                <a:lnTo>
                  <a:pt x="26505" y="208525"/>
                </a:lnTo>
                <a:lnTo>
                  <a:pt x="9911" y="257803"/>
                </a:lnTo>
                <a:lnTo>
                  <a:pt x="1244" y="309148"/>
                </a:lnTo>
                <a:lnTo>
                  <a:pt x="0" y="335322"/>
                </a:lnTo>
                <a:lnTo>
                  <a:pt x="876" y="361686"/>
                </a:lnTo>
                <a:lnTo>
                  <a:pt x="9176" y="414545"/>
                </a:lnTo>
                <a:lnTo>
                  <a:pt x="26516" y="466851"/>
                </a:lnTo>
                <a:lnTo>
                  <a:pt x="44917" y="504451"/>
                </a:lnTo>
                <a:lnTo>
                  <a:pt x="67315" y="538805"/>
                </a:lnTo>
                <a:lnTo>
                  <a:pt x="93311" y="569744"/>
                </a:lnTo>
                <a:lnTo>
                  <a:pt x="122506" y="597103"/>
                </a:lnTo>
                <a:lnTo>
                  <a:pt x="154500" y="620712"/>
                </a:lnTo>
                <a:lnTo>
                  <a:pt x="188895" y="640405"/>
                </a:lnTo>
                <a:lnTo>
                  <a:pt x="225291" y="656013"/>
                </a:lnTo>
                <a:lnTo>
                  <a:pt x="263289" y="667369"/>
                </a:lnTo>
                <a:lnTo>
                  <a:pt x="302489" y="674306"/>
                </a:lnTo>
                <a:lnTo>
                  <a:pt x="342492" y="676656"/>
                </a:lnTo>
                <a:lnTo>
                  <a:pt x="354973" y="676428"/>
                </a:lnTo>
                <a:lnTo>
                  <a:pt x="405074" y="670867"/>
                </a:lnTo>
                <a:lnTo>
                  <a:pt x="442493" y="661662"/>
                </a:lnTo>
                <a:lnTo>
                  <a:pt x="493200" y="640955"/>
                </a:lnTo>
                <a:lnTo>
                  <a:pt x="540729" y="611672"/>
                </a:lnTo>
                <a:lnTo>
                  <a:pt x="581960" y="576328"/>
                </a:lnTo>
                <a:lnTo>
                  <a:pt x="616548" y="535818"/>
                </a:lnTo>
                <a:lnTo>
                  <a:pt x="644151" y="491031"/>
                </a:lnTo>
                <a:lnTo>
                  <a:pt x="664427" y="442861"/>
                </a:lnTo>
                <a:lnTo>
                  <a:pt x="677033" y="392201"/>
                </a:lnTo>
                <a:lnTo>
                  <a:pt x="681625" y="339941"/>
                </a:lnTo>
                <a:lnTo>
                  <a:pt x="680810" y="313490"/>
                </a:lnTo>
                <a:lnTo>
                  <a:pt x="672740" y="260506"/>
                </a:lnTo>
                <a:lnTo>
                  <a:pt x="655801" y="208152"/>
                </a:lnTo>
                <a:lnTo>
                  <a:pt x="637404" y="170908"/>
                </a:lnTo>
                <a:lnTo>
                  <a:pt x="615017" y="136859"/>
                </a:lnTo>
                <a:lnTo>
                  <a:pt x="589037" y="106176"/>
                </a:lnTo>
                <a:lnTo>
                  <a:pt x="559864" y="79031"/>
                </a:lnTo>
                <a:lnTo>
                  <a:pt x="527896" y="55594"/>
                </a:lnTo>
                <a:lnTo>
                  <a:pt x="493532" y="36035"/>
                </a:lnTo>
                <a:lnTo>
                  <a:pt x="457169" y="20525"/>
                </a:lnTo>
                <a:lnTo>
                  <a:pt x="419207" y="9236"/>
                </a:lnTo>
                <a:lnTo>
                  <a:pt x="380044" y="2337"/>
                </a:lnTo>
                <a:lnTo>
                  <a:pt x="340079" y="0"/>
                </a:lnTo>
                <a:close/>
              </a:path>
            </a:pathLst>
          </a:custGeom>
          <a:solidFill>
            <a:srgbClr val="0D2A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5500038" y="1307591"/>
            <a:ext cx="724535" cy="719455"/>
          </a:xfrm>
          <a:custGeom>
            <a:avLst/>
            <a:gdLst/>
            <a:ahLst/>
            <a:cxnLst/>
            <a:rect l="l" t="t" r="r" b="b"/>
            <a:pathLst>
              <a:path w="724535" h="719455">
                <a:moveTo>
                  <a:pt x="359487" y="0"/>
                </a:moveTo>
                <a:lnTo>
                  <a:pt x="319426" y="2237"/>
                </a:lnTo>
                <a:lnTo>
                  <a:pt x="279505" y="9055"/>
                </a:lnTo>
                <a:lnTo>
                  <a:pt x="240105" y="20611"/>
                </a:lnTo>
                <a:lnTo>
                  <a:pt x="201607" y="37060"/>
                </a:lnTo>
                <a:lnTo>
                  <a:pt x="164392" y="58560"/>
                </a:lnTo>
                <a:lnTo>
                  <a:pt x="128839" y="85268"/>
                </a:lnTo>
                <a:lnTo>
                  <a:pt x="74930" y="141128"/>
                </a:lnTo>
                <a:lnTo>
                  <a:pt x="49285" y="178211"/>
                </a:lnTo>
                <a:lnTo>
                  <a:pt x="29142" y="216882"/>
                </a:lnTo>
                <a:lnTo>
                  <a:pt x="14328" y="256731"/>
                </a:lnTo>
                <a:lnTo>
                  <a:pt x="4671" y="297346"/>
                </a:lnTo>
                <a:lnTo>
                  <a:pt x="0" y="338318"/>
                </a:lnTo>
                <a:lnTo>
                  <a:pt x="140" y="379236"/>
                </a:lnTo>
                <a:lnTo>
                  <a:pt x="4922" y="419688"/>
                </a:lnTo>
                <a:lnTo>
                  <a:pt x="14171" y="459264"/>
                </a:lnTo>
                <a:lnTo>
                  <a:pt x="27716" y="497554"/>
                </a:lnTo>
                <a:lnTo>
                  <a:pt x="45384" y="534146"/>
                </a:lnTo>
                <a:lnTo>
                  <a:pt x="67003" y="568630"/>
                </a:lnTo>
                <a:lnTo>
                  <a:pt x="92401" y="600596"/>
                </a:lnTo>
                <a:lnTo>
                  <a:pt x="121406" y="629632"/>
                </a:lnTo>
                <a:lnTo>
                  <a:pt x="153845" y="655327"/>
                </a:lnTo>
                <a:lnTo>
                  <a:pt x="189585" y="677291"/>
                </a:lnTo>
                <a:lnTo>
                  <a:pt x="228335" y="695055"/>
                </a:lnTo>
                <a:lnTo>
                  <a:pt x="270042" y="708266"/>
                </a:lnTo>
                <a:lnTo>
                  <a:pt x="314495" y="716494"/>
                </a:lnTo>
                <a:lnTo>
                  <a:pt x="361519" y="719328"/>
                </a:lnTo>
                <a:lnTo>
                  <a:pt x="391329" y="718127"/>
                </a:lnTo>
                <a:lnTo>
                  <a:pt x="448820" y="708808"/>
                </a:lnTo>
                <a:lnTo>
                  <a:pt x="502860" y="690897"/>
                </a:lnTo>
                <a:lnTo>
                  <a:pt x="531300" y="677291"/>
                </a:lnTo>
                <a:lnTo>
                  <a:pt x="359614" y="677291"/>
                </a:lnTo>
                <a:lnTo>
                  <a:pt x="347261" y="677050"/>
                </a:lnTo>
                <a:lnTo>
                  <a:pt x="297881" y="671187"/>
                </a:lnTo>
                <a:lnTo>
                  <a:pt x="249250" y="657199"/>
                </a:lnTo>
                <a:lnTo>
                  <a:pt x="213823" y="641150"/>
                </a:lnTo>
                <a:lnTo>
                  <a:pt x="179724" y="620160"/>
                </a:lnTo>
                <a:lnTo>
                  <a:pt x="147343" y="594070"/>
                </a:lnTo>
                <a:lnTo>
                  <a:pt x="109463" y="553126"/>
                </a:lnTo>
                <a:lnTo>
                  <a:pt x="86886" y="520308"/>
                </a:lnTo>
                <a:lnTo>
                  <a:pt x="69117" y="486117"/>
                </a:lnTo>
                <a:lnTo>
                  <a:pt x="47417" y="415057"/>
                </a:lnTo>
                <a:lnTo>
                  <a:pt x="43176" y="342825"/>
                </a:lnTo>
                <a:lnTo>
                  <a:pt x="47233" y="307168"/>
                </a:lnTo>
                <a:lnTo>
                  <a:pt x="66961" y="238571"/>
                </a:lnTo>
                <a:lnTo>
                  <a:pt x="101186" y="175994"/>
                </a:lnTo>
                <a:lnTo>
                  <a:pt x="148723" y="122315"/>
                </a:lnTo>
                <a:lnTo>
                  <a:pt x="208388" y="80410"/>
                </a:lnTo>
                <a:lnTo>
                  <a:pt x="278995" y="53157"/>
                </a:lnTo>
                <a:lnTo>
                  <a:pt x="318032" y="45924"/>
                </a:lnTo>
                <a:lnTo>
                  <a:pt x="359360" y="43434"/>
                </a:lnTo>
                <a:lnTo>
                  <a:pt x="532879" y="43434"/>
                </a:lnTo>
                <a:lnTo>
                  <a:pt x="520267" y="36803"/>
                </a:lnTo>
                <a:lnTo>
                  <a:pt x="468839" y="16640"/>
                </a:lnTo>
                <a:lnTo>
                  <a:pt x="414904" y="4230"/>
                </a:lnTo>
                <a:lnTo>
                  <a:pt x="387317" y="1066"/>
                </a:lnTo>
                <a:lnTo>
                  <a:pt x="359487" y="0"/>
                </a:lnTo>
                <a:close/>
              </a:path>
              <a:path w="724535" h="719455">
                <a:moveTo>
                  <a:pt x="532879" y="43434"/>
                </a:moveTo>
                <a:lnTo>
                  <a:pt x="361519" y="43434"/>
                </a:lnTo>
                <a:lnTo>
                  <a:pt x="387788" y="44473"/>
                </a:lnTo>
                <a:lnTo>
                  <a:pt x="413466" y="47539"/>
                </a:lnTo>
                <a:lnTo>
                  <a:pt x="462724" y="59433"/>
                </a:lnTo>
                <a:lnTo>
                  <a:pt x="508638" y="78488"/>
                </a:lnTo>
                <a:lnTo>
                  <a:pt x="550554" y="104072"/>
                </a:lnTo>
                <a:lnTo>
                  <a:pt x="587817" y="135556"/>
                </a:lnTo>
                <a:lnTo>
                  <a:pt x="619773" y="172309"/>
                </a:lnTo>
                <a:lnTo>
                  <a:pt x="645767" y="213701"/>
                </a:lnTo>
                <a:lnTo>
                  <a:pt x="665145" y="259102"/>
                </a:lnTo>
                <a:lnTo>
                  <a:pt x="677251" y="307881"/>
                </a:lnTo>
                <a:lnTo>
                  <a:pt x="681432" y="359410"/>
                </a:lnTo>
                <a:lnTo>
                  <a:pt x="680269" y="387589"/>
                </a:lnTo>
                <a:lnTo>
                  <a:pt x="671304" y="440864"/>
                </a:lnTo>
                <a:lnTo>
                  <a:pt x="654240" y="489713"/>
                </a:lnTo>
                <a:lnTo>
                  <a:pt x="629986" y="533765"/>
                </a:lnTo>
                <a:lnTo>
                  <a:pt x="599446" y="572643"/>
                </a:lnTo>
                <a:lnTo>
                  <a:pt x="563527" y="605975"/>
                </a:lnTo>
                <a:lnTo>
                  <a:pt x="523135" y="633385"/>
                </a:lnTo>
                <a:lnTo>
                  <a:pt x="479175" y="654500"/>
                </a:lnTo>
                <a:lnTo>
                  <a:pt x="432554" y="668946"/>
                </a:lnTo>
                <a:lnTo>
                  <a:pt x="384178" y="676348"/>
                </a:lnTo>
                <a:lnTo>
                  <a:pt x="359614" y="677291"/>
                </a:lnTo>
                <a:lnTo>
                  <a:pt x="531300" y="677291"/>
                </a:lnTo>
                <a:lnTo>
                  <a:pt x="575845" y="649585"/>
                </a:lnTo>
                <a:lnTo>
                  <a:pt x="618043" y="613521"/>
                </a:lnTo>
                <a:lnTo>
                  <a:pt x="654219" y="571524"/>
                </a:lnTo>
                <a:lnTo>
                  <a:pt x="683635" y="524355"/>
                </a:lnTo>
                <a:lnTo>
                  <a:pt x="705557" y="472773"/>
                </a:lnTo>
                <a:lnTo>
                  <a:pt x="719250" y="417538"/>
                </a:lnTo>
                <a:lnTo>
                  <a:pt x="723977" y="359410"/>
                </a:lnTo>
                <a:lnTo>
                  <a:pt x="722660" y="327559"/>
                </a:lnTo>
                <a:lnTo>
                  <a:pt x="712509" y="267340"/>
                </a:lnTo>
                <a:lnTo>
                  <a:pt x="693190" y="212115"/>
                </a:lnTo>
                <a:lnTo>
                  <a:pt x="665726" y="162311"/>
                </a:lnTo>
                <a:lnTo>
                  <a:pt x="631144" y="118350"/>
                </a:lnTo>
                <a:lnTo>
                  <a:pt x="590467" y="80659"/>
                </a:lnTo>
                <a:lnTo>
                  <a:pt x="544721" y="49660"/>
                </a:lnTo>
                <a:lnTo>
                  <a:pt x="532879" y="4343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5704402" y="1606296"/>
            <a:ext cx="99060" cy="128270"/>
          </a:xfrm>
          <a:custGeom>
            <a:avLst/>
            <a:gdLst/>
            <a:ahLst/>
            <a:cxnLst/>
            <a:rect l="l" t="t" r="r" b="b"/>
            <a:pathLst>
              <a:path w="99060" h="128269">
                <a:moveTo>
                  <a:pt x="24948" y="0"/>
                </a:moveTo>
                <a:lnTo>
                  <a:pt x="22789" y="0"/>
                </a:lnTo>
                <a:lnTo>
                  <a:pt x="21646" y="507"/>
                </a:lnTo>
                <a:lnTo>
                  <a:pt x="6082" y="36325"/>
                </a:lnTo>
                <a:lnTo>
                  <a:pt x="0" y="74805"/>
                </a:lnTo>
                <a:lnTo>
                  <a:pt x="416" y="89325"/>
                </a:lnTo>
                <a:lnTo>
                  <a:pt x="7422" y="127126"/>
                </a:lnTo>
                <a:lnTo>
                  <a:pt x="8692" y="128015"/>
                </a:lnTo>
                <a:lnTo>
                  <a:pt x="97465" y="128015"/>
                </a:lnTo>
                <a:lnTo>
                  <a:pt x="98989" y="125349"/>
                </a:lnTo>
                <a:lnTo>
                  <a:pt x="26599" y="1524"/>
                </a:lnTo>
                <a:lnTo>
                  <a:pt x="25964" y="507"/>
                </a:lnTo>
                <a:lnTo>
                  <a:pt x="24948" y="0"/>
                </a:lnTo>
                <a:close/>
              </a:path>
            </a:pathLst>
          </a:custGeom>
          <a:solidFill>
            <a:srgbClr val="FFB11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5745479" y="1530096"/>
            <a:ext cx="120650" cy="128270"/>
          </a:xfrm>
          <a:custGeom>
            <a:avLst/>
            <a:gdLst/>
            <a:ahLst/>
            <a:cxnLst/>
            <a:rect l="l" t="t" r="r" b="b"/>
            <a:pathLst>
              <a:path w="120650" h="128269">
                <a:moveTo>
                  <a:pt x="118872" y="0"/>
                </a:moveTo>
                <a:lnTo>
                  <a:pt x="116332" y="0"/>
                </a:lnTo>
                <a:lnTo>
                  <a:pt x="102652" y="584"/>
                </a:lnTo>
                <a:lnTo>
                  <a:pt x="63807" y="8954"/>
                </a:lnTo>
                <a:lnTo>
                  <a:pt x="29231" y="26225"/>
                </a:lnTo>
                <a:lnTo>
                  <a:pt x="127" y="51053"/>
                </a:lnTo>
                <a:lnTo>
                  <a:pt x="0" y="52577"/>
                </a:lnTo>
                <a:lnTo>
                  <a:pt x="635" y="53848"/>
                </a:lnTo>
                <a:lnTo>
                  <a:pt x="42925" y="126364"/>
                </a:lnTo>
                <a:lnTo>
                  <a:pt x="43561" y="127507"/>
                </a:lnTo>
                <a:lnTo>
                  <a:pt x="44704" y="128015"/>
                </a:lnTo>
                <a:lnTo>
                  <a:pt x="46862" y="128015"/>
                </a:lnTo>
                <a:lnTo>
                  <a:pt x="47879" y="127507"/>
                </a:lnTo>
                <a:lnTo>
                  <a:pt x="48514" y="126364"/>
                </a:lnTo>
                <a:lnTo>
                  <a:pt x="119125" y="4825"/>
                </a:lnTo>
                <a:lnTo>
                  <a:pt x="120396" y="2666"/>
                </a:lnTo>
                <a:lnTo>
                  <a:pt x="118872" y="0"/>
                </a:lnTo>
                <a:close/>
              </a:path>
            </a:pathLst>
          </a:custGeom>
          <a:solidFill>
            <a:srgbClr val="FFB11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5919215" y="1638300"/>
            <a:ext cx="99060" cy="128270"/>
          </a:xfrm>
          <a:custGeom>
            <a:avLst/>
            <a:gdLst/>
            <a:ahLst/>
            <a:cxnLst/>
            <a:rect l="l" t="t" r="r" b="b"/>
            <a:pathLst>
              <a:path w="99060" h="128269">
                <a:moveTo>
                  <a:pt x="90297" y="0"/>
                </a:moveTo>
                <a:lnTo>
                  <a:pt x="1524" y="0"/>
                </a:lnTo>
                <a:lnTo>
                  <a:pt x="0" y="2666"/>
                </a:lnTo>
                <a:lnTo>
                  <a:pt x="72389" y="126364"/>
                </a:lnTo>
                <a:lnTo>
                  <a:pt x="73025" y="127508"/>
                </a:lnTo>
                <a:lnTo>
                  <a:pt x="74041" y="128015"/>
                </a:lnTo>
                <a:lnTo>
                  <a:pt x="76200" y="128015"/>
                </a:lnTo>
                <a:lnTo>
                  <a:pt x="92907" y="91646"/>
                </a:lnTo>
                <a:lnTo>
                  <a:pt x="98989" y="53191"/>
                </a:lnTo>
                <a:lnTo>
                  <a:pt x="98590" y="38677"/>
                </a:lnTo>
                <a:lnTo>
                  <a:pt x="97299" y="25708"/>
                </a:lnTo>
                <a:lnTo>
                  <a:pt x="95134" y="13884"/>
                </a:lnTo>
                <a:lnTo>
                  <a:pt x="92074" y="2666"/>
                </a:lnTo>
                <a:lnTo>
                  <a:pt x="91567" y="888"/>
                </a:lnTo>
                <a:lnTo>
                  <a:pt x="90297" y="0"/>
                </a:lnTo>
                <a:close/>
              </a:path>
            </a:pathLst>
          </a:custGeom>
          <a:solidFill>
            <a:srgbClr val="FFB11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5849111" y="1534667"/>
            <a:ext cx="149860" cy="79375"/>
          </a:xfrm>
          <a:custGeom>
            <a:avLst/>
            <a:gdLst/>
            <a:ahLst/>
            <a:cxnLst/>
            <a:rect l="l" t="t" r="r" b="b"/>
            <a:pathLst>
              <a:path w="149860" h="79375">
                <a:moveTo>
                  <a:pt x="46609" y="0"/>
                </a:moveTo>
                <a:lnTo>
                  <a:pt x="45085" y="0"/>
                </a:lnTo>
                <a:lnTo>
                  <a:pt x="43941" y="635"/>
                </a:lnTo>
                <a:lnTo>
                  <a:pt x="43434" y="1651"/>
                </a:lnTo>
                <a:lnTo>
                  <a:pt x="1270" y="74422"/>
                </a:lnTo>
                <a:lnTo>
                  <a:pt x="0" y="76581"/>
                </a:lnTo>
                <a:lnTo>
                  <a:pt x="1524" y="79248"/>
                </a:lnTo>
                <a:lnTo>
                  <a:pt x="147827" y="79248"/>
                </a:lnTo>
                <a:lnTo>
                  <a:pt x="149351" y="76581"/>
                </a:lnTo>
                <a:lnTo>
                  <a:pt x="148082" y="74422"/>
                </a:lnTo>
                <a:lnTo>
                  <a:pt x="124631" y="43472"/>
                </a:lnTo>
                <a:lnTo>
                  <a:pt x="94263" y="19266"/>
                </a:lnTo>
                <a:lnTo>
                  <a:pt x="58341" y="3146"/>
                </a:lnTo>
                <a:lnTo>
                  <a:pt x="46609" y="0"/>
                </a:lnTo>
                <a:close/>
              </a:path>
            </a:pathLst>
          </a:custGeom>
          <a:solidFill>
            <a:srgbClr val="FFB11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5724144" y="1758695"/>
            <a:ext cx="149860" cy="79375"/>
          </a:xfrm>
          <a:custGeom>
            <a:avLst/>
            <a:gdLst/>
            <a:ahLst/>
            <a:cxnLst/>
            <a:rect l="l" t="t" r="r" b="b"/>
            <a:pathLst>
              <a:path w="149860" h="79375">
                <a:moveTo>
                  <a:pt x="147827" y="0"/>
                </a:moveTo>
                <a:lnTo>
                  <a:pt x="1523" y="126"/>
                </a:lnTo>
                <a:lnTo>
                  <a:pt x="0" y="2793"/>
                </a:lnTo>
                <a:lnTo>
                  <a:pt x="1269" y="4952"/>
                </a:lnTo>
                <a:lnTo>
                  <a:pt x="24755" y="35857"/>
                </a:lnTo>
                <a:lnTo>
                  <a:pt x="55154" y="60046"/>
                </a:lnTo>
                <a:lnTo>
                  <a:pt x="91076" y="76150"/>
                </a:lnTo>
                <a:lnTo>
                  <a:pt x="102615" y="79248"/>
                </a:lnTo>
                <a:lnTo>
                  <a:pt x="104266" y="79248"/>
                </a:lnTo>
                <a:lnTo>
                  <a:pt x="105282" y="78612"/>
                </a:lnTo>
                <a:lnTo>
                  <a:pt x="105917" y="77596"/>
                </a:lnTo>
                <a:lnTo>
                  <a:pt x="148081" y="4825"/>
                </a:lnTo>
                <a:lnTo>
                  <a:pt x="149351" y="2666"/>
                </a:lnTo>
                <a:lnTo>
                  <a:pt x="147827" y="0"/>
                </a:lnTo>
                <a:close/>
              </a:path>
            </a:pathLst>
          </a:custGeom>
          <a:solidFill>
            <a:srgbClr val="FFB11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5856732" y="1714500"/>
            <a:ext cx="120650" cy="128270"/>
          </a:xfrm>
          <a:custGeom>
            <a:avLst/>
            <a:gdLst/>
            <a:ahLst/>
            <a:cxnLst/>
            <a:rect l="l" t="t" r="r" b="b"/>
            <a:pathLst>
              <a:path w="120650" h="128269">
                <a:moveTo>
                  <a:pt x="75818" y="0"/>
                </a:moveTo>
                <a:lnTo>
                  <a:pt x="73659" y="0"/>
                </a:lnTo>
                <a:lnTo>
                  <a:pt x="72516" y="508"/>
                </a:lnTo>
                <a:lnTo>
                  <a:pt x="72008" y="1524"/>
                </a:lnTo>
                <a:lnTo>
                  <a:pt x="0" y="125349"/>
                </a:lnTo>
                <a:lnTo>
                  <a:pt x="1523" y="128015"/>
                </a:lnTo>
                <a:lnTo>
                  <a:pt x="4190" y="128015"/>
                </a:lnTo>
                <a:lnTo>
                  <a:pt x="44155" y="122896"/>
                </a:lnTo>
                <a:lnTo>
                  <a:pt x="80316" y="108420"/>
                </a:lnTo>
                <a:lnTo>
                  <a:pt x="111330" y="85909"/>
                </a:lnTo>
                <a:lnTo>
                  <a:pt x="120395" y="75437"/>
                </a:lnTo>
                <a:lnTo>
                  <a:pt x="119760" y="74167"/>
                </a:lnTo>
                <a:lnTo>
                  <a:pt x="77469" y="1524"/>
                </a:lnTo>
                <a:lnTo>
                  <a:pt x="76834" y="508"/>
                </a:lnTo>
                <a:lnTo>
                  <a:pt x="75818" y="0"/>
                </a:lnTo>
                <a:close/>
              </a:path>
            </a:pathLst>
          </a:custGeom>
          <a:solidFill>
            <a:srgbClr val="FFB11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7517892" y="2519172"/>
            <a:ext cx="1522730" cy="289560"/>
          </a:xfrm>
          <a:custGeom>
            <a:avLst/>
            <a:gdLst/>
            <a:ahLst/>
            <a:cxnLst/>
            <a:rect l="l" t="t" r="r" b="b"/>
            <a:pathLst>
              <a:path w="1522729" h="289560">
                <a:moveTo>
                  <a:pt x="22098" y="0"/>
                </a:moveTo>
                <a:lnTo>
                  <a:pt x="8923" y="4502"/>
                </a:lnTo>
                <a:lnTo>
                  <a:pt x="964" y="15650"/>
                </a:lnTo>
                <a:lnTo>
                  <a:pt x="0" y="269366"/>
                </a:lnTo>
                <a:lnTo>
                  <a:pt x="5119" y="283052"/>
                </a:lnTo>
                <a:lnTo>
                  <a:pt x="17030" y="289189"/>
                </a:lnTo>
                <a:lnTo>
                  <a:pt x="32031" y="286442"/>
                </a:lnTo>
                <a:lnTo>
                  <a:pt x="41000" y="277423"/>
                </a:lnTo>
                <a:lnTo>
                  <a:pt x="42544" y="42037"/>
                </a:lnTo>
                <a:lnTo>
                  <a:pt x="1522367" y="42037"/>
                </a:lnTo>
                <a:lnTo>
                  <a:pt x="1522476" y="21843"/>
                </a:lnTo>
                <a:lnTo>
                  <a:pt x="1518265" y="8450"/>
                </a:lnTo>
                <a:lnTo>
                  <a:pt x="1507187" y="665"/>
                </a:lnTo>
                <a:lnTo>
                  <a:pt x="22098" y="0"/>
                </a:lnTo>
                <a:close/>
              </a:path>
              <a:path w="1522729" h="289560">
                <a:moveTo>
                  <a:pt x="1522367" y="42037"/>
                </a:moveTo>
                <a:lnTo>
                  <a:pt x="1479930" y="42037"/>
                </a:lnTo>
                <a:lnTo>
                  <a:pt x="1479930" y="269366"/>
                </a:lnTo>
                <a:lnTo>
                  <a:pt x="1484777" y="282169"/>
                </a:lnTo>
                <a:lnTo>
                  <a:pt x="1496755" y="289000"/>
                </a:lnTo>
                <a:lnTo>
                  <a:pt x="1512753" y="285997"/>
                </a:lnTo>
                <a:lnTo>
                  <a:pt x="1521106" y="276948"/>
                </a:lnTo>
                <a:lnTo>
                  <a:pt x="1522367" y="42037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7798182" y="1190244"/>
            <a:ext cx="962660" cy="954405"/>
          </a:xfrm>
          <a:custGeom>
            <a:avLst/>
            <a:gdLst/>
            <a:ahLst/>
            <a:cxnLst/>
            <a:rect l="l" t="t" r="r" b="b"/>
            <a:pathLst>
              <a:path w="962659" h="954405">
                <a:moveTo>
                  <a:pt x="480947" y="0"/>
                </a:moveTo>
                <a:lnTo>
                  <a:pt x="430843" y="2627"/>
                </a:lnTo>
                <a:lnTo>
                  <a:pt x="380751" y="10600"/>
                </a:lnTo>
                <a:lnTo>
                  <a:pt x="343401" y="20169"/>
                </a:lnTo>
                <a:lnTo>
                  <a:pt x="306402" y="32881"/>
                </a:lnTo>
                <a:lnTo>
                  <a:pt x="269289" y="49894"/>
                </a:lnTo>
                <a:lnTo>
                  <a:pt x="234291" y="69354"/>
                </a:lnTo>
                <a:lnTo>
                  <a:pt x="201469" y="91104"/>
                </a:lnTo>
                <a:lnTo>
                  <a:pt x="170887" y="114987"/>
                </a:lnTo>
                <a:lnTo>
                  <a:pt x="142605" y="140847"/>
                </a:lnTo>
                <a:lnTo>
                  <a:pt x="93194" y="197870"/>
                </a:lnTo>
                <a:lnTo>
                  <a:pt x="53731" y="260915"/>
                </a:lnTo>
                <a:lnTo>
                  <a:pt x="24714" y="328729"/>
                </a:lnTo>
                <a:lnTo>
                  <a:pt x="6638" y="400057"/>
                </a:lnTo>
                <a:lnTo>
                  <a:pt x="0" y="473644"/>
                </a:lnTo>
                <a:lnTo>
                  <a:pt x="1125" y="510892"/>
                </a:lnTo>
                <a:lnTo>
                  <a:pt x="12574" y="585514"/>
                </a:lnTo>
                <a:lnTo>
                  <a:pt x="23022" y="622573"/>
                </a:lnTo>
                <a:lnTo>
                  <a:pt x="36701" y="659256"/>
                </a:lnTo>
                <a:lnTo>
                  <a:pt x="62791" y="712073"/>
                </a:lnTo>
                <a:lnTo>
                  <a:pt x="94438" y="760333"/>
                </a:lnTo>
                <a:lnTo>
                  <a:pt x="131089" y="803800"/>
                </a:lnTo>
                <a:lnTo>
                  <a:pt x="172189" y="842238"/>
                </a:lnTo>
                <a:lnTo>
                  <a:pt x="217184" y="875411"/>
                </a:lnTo>
                <a:lnTo>
                  <a:pt x="265521" y="903081"/>
                </a:lnTo>
                <a:lnTo>
                  <a:pt x="316645" y="925014"/>
                </a:lnTo>
                <a:lnTo>
                  <a:pt x="370002" y="940973"/>
                </a:lnTo>
                <a:lnTo>
                  <a:pt x="425039" y="950721"/>
                </a:lnTo>
                <a:lnTo>
                  <a:pt x="481201" y="954023"/>
                </a:lnTo>
                <a:lnTo>
                  <a:pt x="493678" y="953860"/>
                </a:lnTo>
                <a:lnTo>
                  <a:pt x="543746" y="949899"/>
                </a:lnTo>
                <a:lnTo>
                  <a:pt x="581301" y="943395"/>
                </a:lnTo>
                <a:lnTo>
                  <a:pt x="618679" y="933799"/>
                </a:lnTo>
                <a:lnTo>
                  <a:pt x="655721" y="921053"/>
                </a:lnTo>
                <a:lnTo>
                  <a:pt x="693042" y="904053"/>
                </a:lnTo>
                <a:lnTo>
                  <a:pt x="728202" y="884605"/>
                </a:lnTo>
                <a:lnTo>
                  <a:pt x="761144" y="862865"/>
                </a:lnTo>
                <a:lnTo>
                  <a:pt x="791807" y="838990"/>
                </a:lnTo>
                <a:lnTo>
                  <a:pt x="820136" y="813138"/>
                </a:lnTo>
                <a:lnTo>
                  <a:pt x="869552" y="756129"/>
                </a:lnTo>
                <a:lnTo>
                  <a:pt x="908927" y="693093"/>
                </a:lnTo>
                <a:lnTo>
                  <a:pt x="937795" y="625285"/>
                </a:lnTo>
                <a:lnTo>
                  <a:pt x="955691" y="553962"/>
                </a:lnTo>
                <a:lnTo>
                  <a:pt x="962149" y="480378"/>
                </a:lnTo>
                <a:lnTo>
                  <a:pt x="960942" y="443130"/>
                </a:lnTo>
                <a:lnTo>
                  <a:pt x="949369" y="368509"/>
                </a:lnTo>
                <a:lnTo>
                  <a:pt x="938886" y="331450"/>
                </a:lnTo>
                <a:lnTo>
                  <a:pt x="925193" y="294766"/>
                </a:lnTo>
                <a:lnTo>
                  <a:pt x="899429" y="241950"/>
                </a:lnTo>
                <a:lnTo>
                  <a:pt x="868007" y="193690"/>
                </a:lnTo>
                <a:lnTo>
                  <a:pt x="831492" y="150223"/>
                </a:lnTo>
                <a:lnTo>
                  <a:pt x="790453" y="111785"/>
                </a:lnTo>
                <a:lnTo>
                  <a:pt x="745456" y="78613"/>
                </a:lnTo>
                <a:lnTo>
                  <a:pt x="697069" y="50942"/>
                </a:lnTo>
                <a:lnTo>
                  <a:pt x="645857" y="29009"/>
                </a:lnTo>
                <a:lnTo>
                  <a:pt x="592388" y="13050"/>
                </a:lnTo>
                <a:lnTo>
                  <a:pt x="537229" y="3301"/>
                </a:lnTo>
                <a:lnTo>
                  <a:pt x="480947" y="0"/>
                </a:lnTo>
                <a:close/>
              </a:path>
            </a:pathLst>
          </a:custGeom>
          <a:solidFill>
            <a:srgbClr val="FFB11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8258556" y="1595627"/>
            <a:ext cx="43180" cy="964565"/>
          </a:xfrm>
          <a:custGeom>
            <a:avLst/>
            <a:gdLst/>
            <a:ahLst/>
            <a:cxnLst/>
            <a:rect l="l" t="t" r="r" b="b"/>
            <a:pathLst>
              <a:path w="43179" h="964564">
                <a:moveTo>
                  <a:pt x="21336" y="0"/>
                </a:moveTo>
                <a:lnTo>
                  <a:pt x="8694" y="3805"/>
                </a:lnTo>
                <a:lnTo>
                  <a:pt x="782" y="15147"/>
                </a:lnTo>
                <a:lnTo>
                  <a:pt x="0" y="944499"/>
                </a:lnTo>
                <a:lnTo>
                  <a:pt x="4547" y="957668"/>
                </a:lnTo>
                <a:lnTo>
                  <a:pt x="16434" y="964356"/>
                </a:lnTo>
                <a:lnTo>
                  <a:pt x="31950" y="961198"/>
                </a:lnTo>
                <a:lnTo>
                  <a:pt x="40992" y="952212"/>
                </a:lnTo>
                <a:lnTo>
                  <a:pt x="42672" y="21462"/>
                </a:lnTo>
                <a:lnTo>
                  <a:pt x="37824" y="7264"/>
                </a:lnTo>
                <a:lnTo>
                  <a:pt x="26435" y="559"/>
                </a:lnTo>
                <a:lnTo>
                  <a:pt x="2133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7939475" y="1328927"/>
            <a:ext cx="680720" cy="676910"/>
          </a:xfrm>
          <a:custGeom>
            <a:avLst/>
            <a:gdLst/>
            <a:ahLst/>
            <a:cxnLst/>
            <a:rect l="l" t="t" r="r" b="b"/>
            <a:pathLst>
              <a:path w="680720" h="676910">
                <a:moveTo>
                  <a:pt x="339400" y="0"/>
                </a:moveTo>
                <a:lnTo>
                  <a:pt x="289315" y="3737"/>
                </a:lnTo>
                <a:lnTo>
                  <a:pt x="251805" y="11548"/>
                </a:lnTo>
                <a:lnTo>
                  <a:pt x="214733" y="23773"/>
                </a:lnTo>
                <a:lnTo>
                  <a:pt x="164239" y="49601"/>
                </a:lnTo>
                <a:lnTo>
                  <a:pt x="119790" y="81865"/>
                </a:lnTo>
                <a:lnTo>
                  <a:pt x="81757" y="119691"/>
                </a:lnTo>
                <a:lnTo>
                  <a:pt x="50513" y="162206"/>
                </a:lnTo>
                <a:lnTo>
                  <a:pt x="26431" y="208537"/>
                </a:lnTo>
                <a:lnTo>
                  <a:pt x="9882" y="257809"/>
                </a:lnTo>
                <a:lnTo>
                  <a:pt x="1240" y="309150"/>
                </a:lnTo>
                <a:lnTo>
                  <a:pt x="0" y="335324"/>
                </a:lnTo>
                <a:lnTo>
                  <a:pt x="876" y="361687"/>
                </a:lnTo>
                <a:lnTo>
                  <a:pt x="9162" y="414545"/>
                </a:lnTo>
                <a:lnTo>
                  <a:pt x="26472" y="466851"/>
                </a:lnTo>
                <a:lnTo>
                  <a:pt x="44831" y="504451"/>
                </a:lnTo>
                <a:lnTo>
                  <a:pt x="67180" y="538805"/>
                </a:lnTo>
                <a:lnTo>
                  <a:pt x="93122" y="569744"/>
                </a:lnTo>
                <a:lnTo>
                  <a:pt x="122257" y="597103"/>
                </a:lnTo>
                <a:lnTo>
                  <a:pt x="154187" y="620712"/>
                </a:lnTo>
                <a:lnTo>
                  <a:pt x="188513" y="640405"/>
                </a:lnTo>
                <a:lnTo>
                  <a:pt x="224838" y="656013"/>
                </a:lnTo>
                <a:lnTo>
                  <a:pt x="262761" y="667369"/>
                </a:lnTo>
                <a:lnTo>
                  <a:pt x="301886" y="674306"/>
                </a:lnTo>
                <a:lnTo>
                  <a:pt x="341813" y="676656"/>
                </a:lnTo>
                <a:lnTo>
                  <a:pt x="354284" y="676427"/>
                </a:lnTo>
                <a:lnTo>
                  <a:pt x="404390" y="670845"/>
                </a:lnTo>
                <a:lnTo>
                  <a:pt x="441819" y="661604"/>
                </a:lnTo>
                <a:lnTo>
                  <a:pt x="492439" y="640877"/>
                </a:lnTo>
                <a:lnTo>
                  <a:pt x="539834" y="611616"/>
                </a:lnTo>
                <a:lnTo>
                  <a:pt x="580946" y="576290"/>
                </a:lnTo>
                <a:lnTo>
                  <a:pt x="615432" y="535792"/>
                </a:lnTo>
                <a:lnTo>
                  <a:pt x="642951" y="491016"/>
                </a:lnTo>
                <a:lnTo>
                  <a:pt x="663161" y="442853"/>
                </a:lnTo>
                <a:lnTo>
                  <a:pt x="675720" y="392197"/>
                </a:lnTo>
                <a:lnTo>
                  <a:pt x="680286" y="339940"/>
                </a:lnTo>
                <a:lnTo>
                  <a:pt x="679464" y="313490"/>
                </a:lnTo>
                <a:lnTo>
                  <a:pt x="671400" y="260506"/>
                </a:lnTo>
                <a:lnTo>
                  <a:pt x="654487" y="208152"/>
                </a:lnTo>
                <a:lnTo>
                  <a:pt x="636132" y="170908"/>
                </a:lnTo>
                <a:lnTo>
                  <a:pt x="613793" y="136859"/>
                </a:lnTo>
                <a:lnTo>
                  <a:pt x="587869" y="106176"/>
                </a:lnTo>
                <a:lnTo>
                  <a:pt x="558756" y="79031"/>
                </a:lnTo>
                <a:lnTo>
                  <a:pt x="526852" y="55594"/>
                </a:lnTo>
                <a:lnTo>
                  <a:pt x="492556" y="36035"/>
                </a:lnTo>
                <a:lnTo>
                  <a:pt x="456265" y="20525"/>
                </a:lnTo>
                <a:lnTo>
                  <a:pt x="418377" y="9236"/>
                </a:lnTo>
                <a:lnTo>
                  <a:pt x="379289" y="2337"/>
                </a:lnTo>
                <a:lnTo>
                  <a:pt x="339400" y="0"/>
                </a:lnTo>
                <a:close/>
              </a:path>
            </a:pathLst>
          </a:custGeom>
          <a:solidFill>
            <a:srgbClr val="0D2A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7917102" y="1307591"/>
            <a:ext cx="724535" cy="719455"/>
          </a:xfrm>
          <a:custGeom>
            <a:avLst/>
            <a:gdLst/>
            <a:ahLst/>
            <a:cxnLst/>
            <a:rect l="l" t="t" r="r" b="b"/>
            <a:pathLst>
              <a:path w="724534" h="719455">
                <a:moveTo>
                  <a:pt x="359487" y="0"/>
                </a:moveTo>
                <a:lnTo>
                  <a:pt x="319426" y="2237"/>
                </a:lnTo>
                <a:lnTo>
                  <a:pt x="279505" y="9055"/>
                </a:lnTo>
                <a:lnTo>
                  <a:pt x="240105" y="20611"/>
                </a:lnTo>
                <a:lnTo>
                  <a:pt x="201607" y="37060"/>
                </a:lnTo>
                <a:lnTo>
                  <a:pt x="164392" y="58560"/>
                </a:lnTo>
                <a:lnTo>
                  <a:pt x="128839" y="85268"/>
                </a:lnTo>
                <a:lnTo>
                  <a:pt x="74930" y="141128"/>
                </a:lnTo>
                <a:lnTo>
                  <a:pt x="49285" y="178211"/>
                </a:lnTo>
                <a:lnTo>
                  <a:pt x="29142" y="216882"/>
                </a:lnTo>
                <a:lnTo>
                  <a:pt x="14328" y="256731"/>
                </a:lnTo>
                <a:lnTo>
                  <a:pt x="4671" y="297346"/>
                </a:lnTo>
                <a:lnTo>
                  <a:pt x="0" y="338318"/>
                </a:lnTo>
                <a:lnTo>
                  <a:pt x="140" y="379236"/>
                </a:lnTo>
                <a:lnTo>
                  <a:pt x="4922" y="419688"/>
                </a:lnTo>
                <a:lnTo>
                  <a:pt x="14171" y="459264"/>
                </a:lnTo>
                <a:lnTo>
                  <a:pt x="27716" y="497554"/>
                </a:lnTo>
                <a:lnTo>
                  <a:pt x="45384" y="534146"/>
                </a:lnTo>
                <a:lnTo>
                  <a:pt x="67003" y="568630"/>
                </a:lnTo>
                <a:lnTo>
                  <a:pt x="92401" y="600596"/>
                </a:lnTo>
                <a:lnTo>
                  <a:pt x="121406" y="629632"/>
                </a:lnTo>
                <a:lnTo>
                  <a:pt x="153845" y="655327"/>
                </a:lnTo>
                <a:lnTo>
                  <a:pt x="189585" y="677291"/>
                </a:lnTo>
                <a:lnTo>
                  <a:pt x="228335" y="695055"/>
                </a:lnTo>
                <a:lnTo>
                  <a:pt x="270042" y="708266"/>
                </a:lnTo>
                <a:lnTo>
                  <a:pt x="314495" y="716494"/>
                </a:lnTo>
                <a:lnTo>
                  <a:pt x="361519" y="719328"/>
                </a:lnTo>
                <a:lnTo>
                  <a:pt x="391329" y="718127"/>
                </a:lnTo>
                <a:lnTo>
                  <a:pt x="448820" y="708808"/>
                </a:lnTo>
                <a:lnTo>
                  <a:pt x="502860" y="690897"/>
                </a:lnTo>
                <a:lnTo>
                  <a:pt x="531300" y="677291"/>
                </a:lnTo>
                <a:lnTo>
                  <a:pt x="359614" y="677291"/>
                </a:lnTo>
                <a:lnTo>
                  <a:pt x="347261" y="677050"/>
                </a:lnTo>
                <a:lnTo>
                  <a:pt x="297881" y="671187"/>
                </a:lnTo>
                <a:lnTo>
                  <a:pt x="249250" y="657199"/>
                </a:lnTo>
                <a:lnTo>
                  <a:pt x="213823" y="641150"/>
                </a:lnTo>
                <a:lnTo>
                  <a:pt x="179724" y="620160"/>
                </a:lnTo>
                <a:lnTo>
                  <a:pt x="147343" y="594070"/>
                </a:lnTo>
                <a:lnTo>
                  <a:pt x="109463" y="553126"/>
                </a:lnTo>
                <a:lnTo>
                  <a:pt x="86886" y="520308"/>
                </a:lnTo>
                <a:lnTo>
                  <a:pt x="69117" y="486117"/>
                </a:lnTo>
                <a:lnTo>
                  <a:pt x="47417" y="415057"/>
                </a:lnTo>
                <a:lnTo>
                  <a:pt x="43176" y="342825"/>
                </a:lnTo>
                <a:lnTo>
                  <a:pt x="47233" y="307168"/>
                </a:lnTo>
                <a:lnTo>
                  <a:pt x="66961" y="238571"/>
                </a:lnTo>
                <a:lnTo>
                  <a:pt x="101186" y="175994"/>
                </a:lnTo>
                <a:lnTo>
                  <a:pt x="148723" y="122315"/>
                </a:lnTo>
                <a:lnTo>
                  <a:pt x="208388" y="80410"/>
                </a:lnTo>
                <a:lnTo>
                  <a:pt x="278995" y="53157"/>
                </a:lnTo>
                <a:lnTo>
                  <a:pt x="318032" y="45924"/>
                </a:lnTo>
                <a:lnTo>
                  <a:pt x="359360" y="43434"/>
                </a:lnTo>
                <a:lnTo>
                  <a:pt x="532879" y="43434"/>
                </a:lnTo>
                <a:lnTo>
                  <a:pt x="520267" y="36803"/>
                </a:lnTo>
                <a:lnTo>
                  <a:pt x="468839" y="16640"/>
                </a:lnTo>
                <a:lnTo>
                  <a:pt x="414904" y="4230"/>
                </a:lnTo>
                <a:lnTo>
                  <a:pt x="387317" y="1066"/>
                </a:lnTo>
                <a:lnTo>
                  <a:pt x="359487" y="0"/>
                </a:lnTo>
                <a:close/>
              </a:path>
              <a:path w="724534" h="719455">
                <a:moveTo>
                  <a:pt x="532879" y="43434"/>
                </a:moveTo>
                <a:lnTo>
                  <a:pt x="361519" y="43434"/>
                </a:lnTo>
                <a:lnTo>
                  <a:pt x="387788" y="44473"/>
                </a:lnTo>
                <a:lnTo>
                  <a:pt x="413466" y="47539"/>
                </a:lnTo>
                <a:lnTo>
                  <a:pt x="462724" y="59433"/>
                </a:lnTo>
                <a:lnTo>
                  <a:pt x="508638" y="78488"/>
                </a:lnTo>
                <a:lnTo>
                  <a:pt x="550554" y="104072"/>
                </a:lnTo>
                <a:lnTo>
                  <a:pt x="587817" y="135556"/>
                </a:lnTo>
                <a:lnTo>
                  <a:pt x="619773" y="172309"/>
                </a:lnTo>
                <a:lnTo>
                  <a:pt x="645767" y="213701"/>
                </a:lnTo>
                <a:lnTo>
                  <a:pt x="665145" y="259102"/>
                </a:lnTo>
                <a:lnTo>
                  <a:pt x="677251" y="307881"/>
                </a:lnTo>
                <a:lnTo>
                  <a:pt x="681432" y="359410"/>
                </a:lnTo>
                <a:lnTo>
                  <a:pt x="680269" y="387589"/>
                </a:lnTo>
                <a:lnTo>
                  <a:pt x="671304" y="440864"/>
                </a:lnTo>
                <a:lnTo>
                  <a:pt x="654240" y="489713"/>
                </a:lnTo>
                <a:lnTo>
                  <a:pt x="629986" y="533765"/>
                </a:lnTo>
                <a:lnTo>
                  <a:pt x="599446" y="572643"/>
                </a:lnTo>
                <a:lnTo>
                  <a:pt x="563527" y="605975"/>
                </a:lnTo>
                <a:lnTo>
                  <a:pt x="523135" y="633385"/>
                </a:lnTo>
                <a:lnTo>
                  <a:pt x="479175" y="654500"/>
                </a:lnTo>
                <a:lnTo>
                  <a:pt x="432554" y="668946"/>
                </a:lnTo>
                <a:lnTo>
                  <a:pt x="384178" y="676348"/>
                </a:lnTo>
                <a:lnTo>
                  <a:pt x="359614" y="677291"/>
                </a:lnTo>
                <a:lnTo>
                  <a:pt x="531300" y="677291"/>
                </a:lnTo>
                <a:lnTo>
                  <a:pt x="575845" y="649585"/>
                </a:lnTo>
                <a:lnTo>
                  <a:pt x="618043" y="613521"/>
                </a:lnTo>
                <a:lnTo>
                  <a:pt x="654219" y="571524"/>
                </a:lnTo>
                <a:lnTo>
                  <a:pt x="683635" y="524355"/>
                </a:lnTo>
                <a:lnTo>
                  <a:pt x="705557" y="472773"/>
                </a:lnTo>
                <a:lnTo>
                  <a:pt x="719250" y="417538"/>
                </a:lnTo>
                <a:lnTo>
                  <a:pt x="723977" y="359410"/>
                </a:lnTo>
                <a:lnTo>
                  <a:pt x="722660" y="327559"/>
                </a:lnTo>
                <a:lnTo>
                  <a:pt x="712509" y="267340"/>
                </a:lnTo>
                <a:lnTo>
                  <a:pt x="693190" y="212115"/>
                </a:lnTo>
                <a:lnTo>
                  <a:pt x="665726" y="162311"/>
                </a:lnTo>
                <a:lnTo>
                  <a:pt x="631144" y="118350"/>
                </a:lnTo>
                <a:lnTo>
                  <a:pt x="590467" y="80659"/>
                </a:lnTo>
                <a:lnTo>
                  <a:pt x="544721" y="49660"/>
                </a:lnTo>
                <a:lnTo>
                  <a:pt x="532879" y="4343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8121466" y="1606296"/>
            <a:ext cx="99060" cy="128270"/>
          </a:xfrm>
          <a:custGeom>
            <a:avLst/>
            <a:gdLst/>
            <a:ahLst/>
            <a:cxnLst/>
            <a:rect l="l" t="t" r="r" b="b"/>
            <a:pathLst>
              <a:path w="99059" h="128269">
                <a:moveTo>
                  <a:pt x="24948" y="0"/>
                </a:moveTo>
                <a:lnTo>
                  <a:pt x="22789" y="0"/>
                </a:lnTo>
                <a:lnTo>
                  <a:pt x="21646" y="507"/>
                </a:lnTo>
                <a:lnTo>
                  <a:pt x="6082" y="36325"/>
                </a:lnTo>
                <a:lnTo>
                  <a:pt x="0" y="74805"/>
                </a:lnTo>
                <a:lnTo>
                  <a:pt x="416" y="89325"/>
                </a:lnTo>
                <a:lnTo>
                  <a:pt x="7422" y="127126"/>
                </a:lnTo>
                <a:lnTo>
                  <a:pt x="8692" y="128015"/>
                </a:lnTo>
                <a:lnTo>
                  <a:pt x="97465" y="128015"/>
                </a:lnTo>
                <a:lnTo>
                  <a:pt x="98989" y="125349"/>
                </a:lnTo>
                <a:lnTo>
                  <a:pt x="26599" y="1524"/>
                </a:lnTo>
                <a:lnTo>
                  <a:pt x="25964" y="507"/>
                </a:lnTo>
                <a:lnTo>
                  <a:pt x="24948" y="0"/>
                </a:lnTo>
                <a:close/>
              </a:path>
            </a:pathLst>
          </a:custGeom>
          <a:solidFill>
            <a:srgbClr val="FFB11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8162543" y="1530096"/>
            <a:ext cx="120650" cy="128270"/>
          </a:xfrm>
          <a:custGeom>
            <a:avLst/>
            <a:gdLst/>
            <a:ahLst/>
            <a:cxnLst/>
            <a:rect l="l" t="t" r="r" b="b"/>
            <a:pathLst>
              <a:path w="120650" h="128269">
                <a:moveTo>
                  <a:pt x="118872" y="0"/>
                </a:moveTo>
                <a:lnTo>
                  <a:pt x="116331" y="0"/>
                </a:lnTo>
                <a:lnTo>
                  <a:pt x="102652" y="584"/>
                </a:lnTo>
                <a:lnTo>
                  <a:pt x="63807" y="8954"/>
                </a:lnTo>
                <a:lnTo>
                  <a:pt x="29231" y="26225"/>
                </a:lnTo>
                <a:lnTo>
                  <a:pt x="126" y="51053"/>
                </a:lnTo>
                <a:lnTo>
                  <a:pt x="0" y="52577"/>
                </a:lnTo>
                <a:lnTo>
                  <a:pt x="634" y="53848"/>
                </a:lnTo>
                <a:lnTo>
                  <a:pt x="42925" y="126364"/>
                </a:lnTo>
                <a:lnTo>
                  <a:pt x="43560" y="127507"/>
                </a:lnTo>
                <a:lnTo>
                  <a:pt x="44703" y="128015"/>
                </a:lnTo>
                <a:lnTo>
                  <a:pt x="46862" y="128015"/>
                </a:lnTo>
                <a:lnTo>
                  <a:pt x="47878" y="127507"/>
                </a:lnTo>
                <a:lnTo>
                  <a:pt x="48513" y="126364"/>
                </a:lnTo>
                <a:lnTo>
                  <a:pt x="119125" y="4825"/>
                </a:lnTo>
                <a:lnTo>
                  <a:pt x="120396" y="2666"/>
                </a:lnTo>
                <a:lnTo>
                  <a:pt x="118872" y="0"/>
                </a:lnTo>
                <a:close/>
              </a:path>
            </a:pathLst>
          </a:custGeom>
          <a:solidFill>
            <a:srgbClr val="FFB11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8336280" y="1638300"/>
            <a:ext cx="99060" cy="128270"/>
          </a:xfrm>
          <a:custGeom>
            <a:avLst/>
            <a:gdLst/>
            <a:ahLst/>
            <a:cxnLst/>
            <a:rect l="l" t="t" r="r" b="b"/>
            <a:pathLst>
              <a:path w="99059" h="128269">
                <a:moveTo>
                  <a:pt x="90297" y="0"/>
                </a:moveTo>
                <a:lnTo>
                  <a:pt x="1524" y="0"/>
                </a:lnTo>
                <a:lnTo>
                  <a:pt x="0" y="2666"/>
                </a:lnTo>
                <a:lnTo>
                  <a:pt x="72390" y="126364"/>
                </a:lnTo>
                <a:lnTo>
                  <a:pt x="73025" y="127508"/>
                </a:lnTo>
                <a:lnTo>
                  <a:pt x="74041" y="128015"/>
                </a:lnTo>
                <a:lnTo>
                  <a:pt x="76200" y="128015"/>
                </a:lnTo>
                <a:lnTo>
                  <a:pt x="92907" y="91646"/>
                </a:lnTo>
                <a:lnTo>
                  <a:pt x="98989" y="53191"/>
                </a:lnTo>
                <a:lnTo>
                  <a:pt x="98590" y="38677"/>
                </a:lnTo>
                <a:lnTo>
                  <a:pt x="97299" y="25708"/>
                </a:lnTo>
                <a:lnTo>
                  <a:pt x="95134" y="13884"/>
                </a:lnTo>
                <a:lnTo>
                  <a:pt x="92074" y="2666"/>
                </a:lnTo>
                <a:lnTo>
                  <a:pt x="91567" y="888"/>
                </a:lnTo>
                <a:lnTo>
                  <a:pt x="90297" y="0"/>
                </a:lnTo>
                <a:close/>
              </a:path>
            </a:pathLst>
          </a:custGeom>
          <a:solidFill>
            <a:srgbClr val="FFB11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8266176" y="1534667"/>
            <a:ext cx="149860" cy="79375"/>
          </a:xfrm>
          <a:custGeom>
            <a:avLst/>
            <a:gdLst/>
            <a:ahLst/>
            <a:cxnLst/>
            <a:rect l="l" t="t" r="r" b="b"/>
            <a:pathLst>
              <a:path w="149859" h="79375">
                <a:moveTo>
                  <a:pt x="46608" y="0"/>
                </a:moveTo>
                <a:lnTo>
                  <a:pt x="45084" y="0"/>
                </a:lnTo>
                <a:lnTo>
                  <a:pt x="43942" y="635"/>
                </a:lnTo>
                <a:lnTo>
                  <a:pt x="43433" y="1651"/>
                </a:lnTo>
                <a:lnTo>
                  <a:pt x="1270" y="74422"/>
                </a:lnTo>
                <a:lnTo>
                  <a:pt x="0" y="76581"/>
                </a:lnTo>
                <a:lnTo>
                  <a:pt x="1524" y="79248"/>
                </a:lnTo>
                <a:lnTo>
                  <a:pt x="147827" y="79248"/>
                </a:lnTo>
                <a:lnTo>
                  <a:pt x="149351" y="76581"/>
                </a:lnTo>
                <a:lnTo>
                  <a:pt x="148081" y="74422"/>
                </a:lnTo>
                <a:lnTo>
                  <a:pt x="124631" y="43472"/>
                </a:lnTo>
                <a:lnTo>
                  <a:pt x="94263" y="19266"/>
                </a:lnTo>
                <a:lnTo>
                  <a:pt x="58341" y="3146"/>
                </a:lnTo>
                <a:lnTo>
                  <a:pt x="46608" y="0"/>
                </a:lnTo>
                <a:close/>
              </a:path>
            </a:pathLst>
          </a:custGeom>
          <a:solidFill>
            <a:srgbClr val="FFB11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8141207" y="1758695"/>
            <a:ext cx="149860" cy="79375"/>
          </a:xfrm>
          <a:custGeom>
            <a:avLst/>
            <a:gdLst/>
            <a:ahLst/>
            <a:cxnLst/>
            <a:rect l="l" t="t" r="r" b="b"/>
            <a:pathLst>
              <a:path w="149859" h="79375">
                <a:moveTo>
                  <a:pt x="147827" y="0"/>
                </a:moveTo>
                <a:lnTo>
                  <a:pt x="1524" y="126"/>
                </a:lnTo>
                <a:lnTo>
                  <a:pt x="0" y="2793"/>
                </a:lnTo>
                <a:lnTo>
                  <a:pt x="1270" y="4952"/>
                </a:lnTo>
                <a:lnTo>
                  <a:pt x="24755" y="35857"/>
                </a:lnTo>
                <a:lnTo>
                  <a:pt x="55154" y="60046"/>
                </a:lnTo>
                <a:lnTo>
                  <a:pt x="91076" y="76150"/>
                </a:lnTo>
                <a:lnTo>
                  <a:pt x="102616" y="79248"/>
                </a:lnTo>
                <a:lnTo>
                  <a:pt x="104267" y="79248"/>
                </a:lnTo>
                <a:lnTo>
                  <a:pt x="105283" y="78612"/>
                </a:lnTo>
                <a:lnTo>
                  <a:pt x="105918" y="77596"/>
                </a:lnTo>
                <a:lnTo>
                  <a:pt x="148082" y="4825"/>
                </a:lnTo>
                <a:lnTo>
                  <a:pt x="149351" y="2666"/>
                </a:lnTo>
                <a:lnTo>
                  <a:pt x="147827" y="0"/>
                </a:lnTo>
                <a:close/>
              </a:path>
            </a:pathLst>
          </a:custGeom>
          <a:solidFill>
            <a:srgbClr val="FFB11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8273795" y="1714500"/>
            <a:ext cx="121920" cy="128270"/>
          </a:xfrm>
          <a:custGeom>
            <a:avLst/>
            <a:gdLst/>
            <a:ahLst/>
            <a:cxnLst/>
            <a:rect l="l" t="t" r="r" b="b"/>
            <a:pathLst>
              <a:path w="121920" h="128269">
                <a:moveTo>
                  <a:pt x="76707" y="0"/>
                </a:moveTo>
                <a:lnTo>
                  <a:pt x="74549" y="0"/>
                </a:lnTo>
                <a:lnTo>
                  <a:pt x="73532" y="508"/>
                </a:lnTo>
                <a:lnTo>
                  <a:pt x="72898" y="1524"/>
                </a:lnTo>
                <a:lnTo>
                  <a:pt x="0" y="125349"/>
                </a:lnTo>
                <a:lnTo>
                  <a:pt x="1524" y="128015"/>
                </a:lnTo>
                <a:lnTo>
                  <a:pt x="4318" y="128015"/>
                </a:lnTo>
                <a:lnTo>
                  <a:pt x="17994" y="127442"/>
                </a:lnTo>
                <a:lnTo>
                  <a:pt x="56928" y="119220"/>
                </a:lnTo>
                <a:lnTo>
                  <a:pt x="91687" y="102245"/>
                </a:lnTo>
                <a:lnTo>
                  <a:pt x="121793" y="76962"/>
                </a:lnTo>
                <a:lnTo>
                  <a:pt x="121920" y="75437"/>
                </a:lnTo>
                <a:lnTo>
                  <a:pt x="121284" y="74167"/>
                </a:lnTo>
                <a:lnTo>
                  <a:pt x="78485" y="1524"/>
                </a:lnTo>
                <a:lnTo>
                  <a:pt x="77850" y="508"/>
                </a:lnTo>
                <a:lnTo>
                  <a:pt x="76707" y="0"/>
                </a:lnTo>
                <a:close/>
              </a:path>
            </a:pathLst>
          </a:custGeom>
          <a:solidFill>
            <a:srgbClr val="FFB11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9912095" y="2513076"/>
            <a:ext cx="1522730" cy="290830"/>
          </a:xfrm>
          <a:custGeom>
            <a:avLst/>
            <a:gdLst/>
            <a:ahLst/>
            <a:cxnLst/>
            <a:rect l="l" t="t" r="r" b="b"/>
            <a:pathLst>
              <a:path w="1522729" h="290830">
                <a:moveTo>
                  <a:pt x="22098" y="0"/>
                </a:moveTo>
                <a:lnTo>
                  <a:pt x="8955" y="4486"/>
                </a:lnTo>
                <a:lnTo>
                  <a:pt x="989" y="15642"/>
                </a:lnTo>
                <a:lnTo>
                  <a:pt x="0" y="270763"/>
                </a:lnTo>
                <a:lnTo>
                  <a:pt x="5091" y="284523"/>
                </a:lnTo>
                <a:lnTo>
                  <a:pt x="16949" y="290699"/>
                </a:lnTo>
                <a:lnTo>
                  <a:pt x="31955" y="287982"/>
                </a:lnTo>
                <a:lnTo>
                  <a:pt x="40951" y="279000"/>
                </a:lnTo>
                <a:lnTo>
                  <a:pt x="42545" y="42290"/>
                </a:lnTo>
                <a:lnTo>
                  <a:pt x="1522363" y="42290"/>
                </a:lnTo>
                <a:lnTo>
                  <a:pt x="1522476" y="21971"/>
                </a:lnTo>
                <a:lnTo>
                  <a:pt x="1518290" y="8509"/>
                </a:lnTo>
                <a:lnTo>
                  <a:pt x="1507272" y="689"/>
                </a:lnTo>
                <a:lnTo>
                  <a:pt x="22098" y="0"/>
                </a:lnTo>
                <a:close/>
              </a:path>
              <a:path w="1522729" h="290830">
                <a:moveTo>
                  <a:pt x="1522363" y="42290"/>
                </a:moveTo>
                <a:lnTo>
                  <a:pt x="1479930" y="42290"/>
                </a:lnTo>
                <a:lnTo>
                  <a:pt x="1479930" y="270763"/>
                </a:lnTo>
                <a:lnTo>
                  <a:pt x="1484751" y="283586"/>
                </a:lnTo>
                <a:lnTo>
                  <a:pt x="1496673" y="290498"/>
                </a:lnTo>
                <a:lnTo>
                  <a:pt x="1512675" y="287503"/>
                </a:lnTo>
                <a:lnTo>
                  <a:pt x="1521061" y="278472"/>
                </a:lnTo>
                <a:lnTo>
                  <a:pt x="1522363" y="4229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10192386" y="1184147"/>
            <a:ext cx="962660" cy="955675"/>
          </a:xfrm>
          <a:custGeom>
            <a:avLst/>
            <a:gdLst/>
            <a:ahLst/>
            <a:cxnLst/>
            <a:rect l="l" t="t" r="r" b="b"/>
            <a:pathLst>
              <a:path w="962659" h="955675">
                <a:moveTo>
                  <a:pt x="480947" y="0"/>
                </a:moveTo>
                <a:lnTo>
                  <a:pt x="430843" y="2627"/>
                </a:lnTo>
                <a:lnTo>
                  <a:pt x="380751" y="10600"/>
                </a:lnTo>
                <a:lnTo>
                  <a:pt x="343401" y="20169"/>
                </a:lnTo>
                <a:lnTo>
                  <a:pt x="306402" y="32881"/>
                </a:lnTo>
                <a:lnTo>
                  <a:pt x="269289" y="49933"/>
                </a:lnTo>
                <a:lnTo>
                  <a:pt x="234291" y="69434"/>
                </a:lnTo>
                <a:lnTo>
                  <a:pt x="201469" y="91226"/>
                </a:lnTo>
                <a:lnTo>
                  <a:pt x="170887" y="115154"/>
                </a:lnTo>
                <a:lnTo>
                  <a:pt x="142605" y="141060"/>
                </a:lnTo>
                <a:lnTo>
                  <a:pt x="93194" y="198178"/>
                </a:lnTo>
                <a:lnTo>
                  <a:pt x="53731" y="261324"/>
                </a:lnTo>
                <a:lnTo>
                  <a:pt x="24714" y="329243"/>
                </a:lnTo>
                <a:lnTo>
                  <a:pt x="6638" y="400679"/>
                </a:lnTo>
                <a:lnTo>
                  <a:pt x="0" y="474376"/>
                </a:lnTo>
                <a:lnTo>
                  <a:pt x="1125" y="511680"/>
                </a:lnTo>
                <a:lnTo>
                  <a:pt x="12574" y="586415"/>
                </a:lnTo>
                <a:lnTo>
                  <a:pt x="23022" y="623532"/>
                </a:lnTo>
                <a:lnTo>
                  <a:pt x="36701" y="660273"/>
                </a:lnTo>
                <a:lnTo>
                  <a:pt x="62791" y="713196"/>
                </a:lnTo>
                <a:lnTo>
                  <a:pt x="94438" y="761548"/>
                </a:lnTo>
                <a:lnTo>
                  <a:pt x="131089" y="805094"/>
                </a:lnTo>
                <a:lnTo>
                  <a:pt x="172189" y="843598"/>
                </a:lnTo>
                <a:lnTo>
                  <a:pt x="217184" y="876823"/>
                </a:lnTo>
                <a:lnTo>
                  <a:pt x="265521" y="904536"/>
                </a:lnTo>
                <a:lnTo>
                  <a:pt x="316645" y="926500"/>
                </a:lnTo>
                <a:lnTo>
                  <a:pt x="370002" y="942481"/>
                </a:lnTo>
                <a:lnTo>
                  <a:pt x="425039" y="952242"/>
                </a:lnTo>
                <a:lnTo>
                  <a:pt x="481201" y="955548"/>
                </a:lnTo>
                <a:lnTo>
                  <a:pt x="493678" y="955384"/>
                </a:lnTo>
                <a:lnTo>
                  <a:pt x="543746" y="951423"/>
                </a:lnTo>
                <a:lnTo>
                  <a:pt x="581301" y="944919"/>
                </a:lnTo>
                <a:lnTo>
                  <a:pt x="618679" y="935323"/>
                </a:lnTo>
                <a:lnTo>
                  <a:pt x="655721" y="922577"/>
                </a:lnTo>
                <a:lnTo>
                  <a:pt x="693042" y="905538"/>
                </a:lnTo>
                <a:lnTo>
                  <a:pt x="728202" y="886049"/>
                </a:lnTo>
                <a:lnTo>
                  <a:pt x="761144" y="864266"/>
                </a:lnTo>
                <a:lnTo>
                  <a:pt x="791807" y="840347"/>
                </a:lnTo>
                <a:lnTo>
                  <a:pt x="820136" y="814450"/>
                </a:lnTo>
                <a:lnTo>
                  <a:pt x="869552" y="757345"/>
                </a:lnTo>
                <a:lnTo>
                  <a:pt x="908927" y="694209"/>
                </a:lnTo>
                <a:lnTo>
                  <a:pt x="937795" y="626296"/>
                </a:lnTo>
                <a:lnTo>
                  <a:pt x="955691" y="554865"/>
                </a:lnTo>
                <a:lnTo>
                  <a:pt x="962149" y="481170"/>
                </a:lnTo>
                <a:lnTo>
                  <a:pt x="960942" y="443866"/>
                </a:lnTo>
                <a:lnTo>
                  <a:pt x="949369" y="369132"/>
                </a:lnTo>
                <a:lnTo>
                  <a:pt x="938886" y="332015"/>
                </a:lnTo>
                <a:lnTo>
                  <a:pt x="925193" y="295275"/>
                </a:lnTo>
                <a:lnTo>
                  <a:pt x="899429" y="242351"/>
                </a:lnTo>
                <a:lnTo>
                  <a:pt x="868007" y="193999"/>
                </a:lnTo>
                <a:lnTo>
                  <a:pt x="831492" y="150453"/>
                </a:lnTo>
                <a:lnTo>
                  <a:pt x="790453" y="111949"/>
                </a:lnTo>
                <a:lnTo>
                  <a:pt x="745456" y="78724"/>
                </a:lnTo>
                <a:lnTo>
                  <a:pt x="697069" y="51011"/>
                </a:lnTo>
                <a:lnTo>
                  <a:pt x="645857" y="29047"/>
                </a:lnTo>
                <a:lnTo>
                  <a:pt x="592388" y="13066"/>
                </a:lnTo>
                <a:lnTo>
                  <a:pt x="537229" y="3305"/>
                </a:lnTo>
                <a:lnTo>
                  <a:pt x="480947" y="0"/>
                </a:lnTo>
                <a:close/>
              </a:path>
            </a:pathLst>
          </a:custGeom>
          <a:solidFill>
            <a:srgbClr val="FFB11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10652759" y="1589532"/>
            <a:ext cx="43180" cy="966469"/>
          </a:xfrm>
          <a:custGeom>
            <a:avLst/>
            <a:gdLst/>
            <a:ahLst/>
            <a:cxnLst/>
            <a:rect l="l" t="t" r="r" b="b"/>
            <a:pathLst>
              <a:path w="43179" h="966469">
                <a:moveTo>
                  <a:pt x="21336" y="0"/>
                </a:moveTo>
                <a:lnTo>
                  <a:pt x="8726" y="3792"/>
                </a:lnTo>
                <a:lnTo>
                  <a:pt x="806" y="15132"/>
                </a:lnTo>
                <a:lnTo>
                  <a:pt x="0" y="945895"/>
                </a:lnTo>
                <a:lnTo>
                  <a:pt x="4520" y="959138"/>
                </a:lnTo>
                <a:lnTo>
                  <a:pt x="16343" y="965864"/>
                </a:lnTo>
                <a:lnTo>
                  <a:pt x="31869" y="962741"/>
                </a:lnTo>
                <a:lnTo>
                  <a:pt x="40940" y="953788"/>
                </a:lnTo>
                <a:lnTo>
                  <a:pt x="42672" y="21589"/>
                </a:lnTo>
                <a:lnTo>
                  <a:pt x="37850" y="7321"/>
                </a:lnTo>
                <a:lnTo>
                  <a:pt x="26512" y="577"/>
                </a:lnTo>
                <a:lnTo>
                  <a:pt x="2133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10333679" y="1322832"/>
            <a:ext cx="680720" cy="676910"/>
          </a:xfrm>
          <a:custGeom>
            <a:avLst/>
            <a:gdLst/>
            <a:ahLst/>
            <a:cxnLst/>
            <a:rect l="l" t="t" r="r" b="b"/>
            <a:pathLst>
              <a:path w="680720" h="676910">
                <a:moveTo>
                  <a:pt x="339400" y="0"/>
                </a:moveTo>
                <a:lnTo>
                  <a:pt x="289315" y="3737"/>
                </a:lnTo>
                <a:lnTo>
                  <a:pt x="251805" y="11548"/>
                </a:lnTo>
                <a:lnTo>
                  <a:pt x="214733" y="23773"/>
                </a:lnTo>
                <a:lnTo>
                  <a:pt x="164239" y="49601"/>
                </a:lnTo>
                <a:lnTo>
                  <a:pt x="119790" y="81865"/>
                </a:lnTo>
                <a:lnTo>
                  <a:pt x="81757" y="119691"/>
                </a:lnTo>
                <a:lnTo>
                  <a:pt x="50513" y="162206"/>
                </a:lnTo>
                <a:lnTo>
                  <a:pt x="26431" y="208537"/>
                </a:lnTo>
                <a:lnTo>
                  <a:pt x="9882" y="257809"/>
                </a:lnTo>
                <a:lnTo>
                  <a:pt x="1240" y="309150"/>
                </a:lnTo>
                <a:lnTo>
                  <a:pt x="0" y="335324"/>
                </a:lnTo>
                <a:lnTo>
                  <a:pt x="876" y="361687"/>
                </a:lnTo>
                <a:lnTo>
                  <a:pt x="9162" y="414545"/>
                </a:lnTo>
                <a:lnTo>
                  <a:pt x="26472" y="466851"/>
                </a:lnTo>
                <a:lnTo>
                  <a:pt x="44831" y="504451"/>
                </a:lnTo>
                <a:lnTo>
                  <a:pt x="67180" y="538805"/>
                </a:lnTo>
                <a:lnTo>
                  <a:pt x="93122" y="569744"/>
                </a:lnTo>
                <a:lnTo>
                  <a:pt x="122257" y="597103"/>
                </a:lnTo>
                <a:lnTo>
                  <a:pt x="154187" y="620712"/>
                </a:lnTo>
                <a:lnTo>
                  <a:pt x="188513" y="640405"/>
                </a:lnTo>
                <a:lnTo>
                  <a:pt x="224838" y="656013"/>
                </a:lnTo>
                <a:lnTo>
                  <a:pt x="262761" y="667369"/>
                </a:lnTo>
                <a:lnTo>
                  <a:pt x="301886" y="674306"/>
                </a:lnTo>
                <a:lnTo>
                  <a:pt x="341813" y="676655"/>
                </a:lnTo>
                <a:lnTo>
                  <a:pt x="354284" y="676427"/>
                </a:lnTo>
                <a:lnTo>
                  <a:pt x="404390" y="670845"/>
                </a:lnTo>
                <a:lnTo>
                  <a:pt x="441819" y="661604"/>
                </a:lnTo>
                <a:lnTo>
                  <a:pt x="492439" y="640877"/>
                </a:lnTo>
                <a:lnTo>
                  <a:pt x="539834" y="611616"/>
                </a:lnTo>
                <a:lnTo>
                  <a:pt x="580946" y="576290"/>
                </a:lnTo>
                <a:lnTo>
                  <a:pt x="615432" y="535792"/>
                </a:lnTo>
                <a:lnTo>
                  <a:pt x="642951" y="491016"/>
                </a:lnTo>
                <a:lnTo>
                  <a:pt x="663161" y="442853"/>
                </a:lnTo>
                <a:lnTo>
                  <a:pt x="675720" y="392197"/>
                </a:lnTo>
                <a:lnTo>
                  <a:pt x="680286" y="339940"/>
                </a:lnTo>
                <a:lnTo>
                  <a:pt x="679464" y="313490"/>
                </a:lnTo>
                <a:lnTo>
                  <a:pt x="671400" y="260506"/>
                </a:lnTo>
                <a:lnTo>
                  <a:pt x="654487" y="208152"/>
                </a:lnTo>
                <a:lnTo>
                  <a:pt x="636132" y="170908"/>
                </a:lnTo>
                <a:lnTo>
                  <a:pt x="613793" y="136859"/>
                </a:lnTo>
                <a:lnTo>
                  <a:pt x="587869" y="106176"/>
                </a:lnTo>
                <a:lnTo>
                  <a:pt x="558756" y="79031"/>
                </a:lnTo>
                <a:lnTo>
                  <a:pt x="526852" y="55594"/>
                </a:lnTo>
                <a:lnTo>
                  <a:pt x="492556" y="36035"/>
                </a:lnTo>
                <a:lnTo>
                  <a:pt x="456265" y="20525"/>
                </a:lnTo>
                <a:lnTo>
                  <a:pt x="418377" y="9236"/>
                </a:lnTo>
                <a:lnTo>
                  <a:pt x="379289" y="2337"/>
                </a:lnTo>
                <a:lnTo>
                  <a:pt x="339400" y="0"/>
                </a:lnTo>
                <a:close/>
              </a:path>
            </a:pathLst>
          </a:custGeom>
          <a:solidFill>
            <a:srgbClr val="0D2A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10311508" y="1301496"/>
            <a:ext cx="725805" cy="719455"/>
          </a:xfrm>
          <a:custGeom>
            <a:avLst/>
            <a:gdLst/>
            <a:ahLst/>
            <a:cxnLst/>
            <a:rect l="l" t="t" r="r" b="b"/>
            <a:pathLst>
              <a:path w="725804" h="719455">
                <a:moveTo>
                  <a:pt x="360174" y="0"/>
                </a:moveTo>
                <a:lnTo>
                  <a:pt x="320055" y="2237"/>
                </a:lnTo>
                <a:lnTo>
                  <a:pt x="280073" y="9055"/>
                </a:lnTo>
                <a:lnTo>
                  <a:pt x="240608" y="20611"/>
                </a:lnTo>
                <a:lnTo>
                  <a:pt x="202037" y="37060"/>
                </a:lnTo>
                <a:lnTo>
                  <a:pt x="164739" y="58560"/>
                </a:lnTo>
                <a:lnTo>
                  <a:pt x="129090" y="85268"/>
                </a:lnTo>
                <a:lnTo>
                  <a:pt x="75056" y="141128"/>
                </a:lnTo>
                <a:lnTo>
                  <a:pt x="49368" y="178211"/>
                </a:lnTo>
                <a:lnTo>
                  <a:pt x="29190" y="216882"/>
                </a:lnTo>
                <a:lnTo>
                  <a:pt x="14352" y="256731"/>
                </a:lnTo>
                <a:lnTo>
                  <a:pt x="4679" y="297346"/>
                </a:lnTo>
                <a:lnTo>
                  <a:pt x="0" y="338318"/>
                </a:lnTo>
                <a:lnTo>
                  <a:pt x="141" y="379236"/>
                </a:lnTo>
                <a:lnTo>
                  <a:pt x="4931" y="419688"/>
                </a:lnTo>
                <a:lnTo>
                  <a:pt x="14197" y="459264"/>
                </a:lnTo>
                <a:lnTo>
                  <a:pt x="27767" y="497554"/>
                </a:lnTo>
                <a:lnTo>
                  <a:pt x="45468" y="534146"/>
                </a:lnTo>
                <a:lnTo>
                  <a:pt x="67127" y="568630"/>
                </a:lnTo>
                <a:lnTo>
                  <a:pt x="92572" y="600596"/>
                </a:lnTo>
                <a:lnTo>
                  <a:pt x="121630" y="629632"/>
                </a:lnTo>
                <a:lnTo>
                  <a:pt x="154130" y="655327"/>
                </a:lnTo>
                <a:lnTo>
                  <a:pt x="189938" y="677290"/>
                </a:lnTo>
                <a:lnTo>
                  <a:pt x="228762" y="695055"/>
                </a:lnTo>
                <a:lnTo>
                  <a:pt x="270550" y="708266"/>
                </a:lnTo>
                <a:lnTo>
                  <a:pt x="315089" y="716494"/>
                </a:lnTo>
                <a:lnTo>
                  <a:pt x="362206" y="719327"/>
                </a:lnTo>
                <a:lnTo>
                  <a:pt x="392071" y="718127"/>
                </a:lnTo>
                <a:lnTo>
                  <a:pt x="449668" y="708808"/>
                </a:lnTo>
                <a:lnTo>
                  <a:pt x="503807" y="690897"/>
                </a:lnTo>
                <a:lnTo>
                  <a:pt x="532297" y="677290"/>
                </a:lnTo>
                <a:lnTo>
                  <a:pt x="360301" y="677290"/>
                </a:lnTo>
                <a:lnTo>
                  <a:pt x="347945" y="677051"/>
                </a:lnTo>
                <a:lnTo>
                  <a:pt x="298557" y="671205"/>
                </a:lnTo>
                <a:lnTo>
                  <a:pt x="249913" y="657259"/>
                </a:lnTo>
                <a:lnTo>
                  <a:pt x="214471" y="641257"/>
                </a:lnTo>
                <a:lnTo>
                  <a:pt x="180352" y="620330"/>
                </a:lnTo>
                <a:lnTo>
                  <a:pt x="147943" y="594320"/>
                </a:lnTo>
                <a:lnTo>
                  <a:pt x="109942" y="553367"/>
                </a:lnTo>
                <a:lnTo>
                  <a:pt x="87271" y="520512"/>
                </a:lnTo>
                <a:lnTo>
                  <a:pt x="69426" y="486289"/>
                </a:lnTo>
                <a:lnTo>
                  <a:pt x="47615" y="415175"/>
                </a:lnTo>
                <a:lnTo>
                  <a:pt x="43320" y="342902"/>
                </a:lnTo>
                <a:lnTo>
                  <a:pt x="47368" y="307228"/>
                </a:lnTo>
                <a:lnTo>
                  <a:pt x="67111" y="238606"/>
                </a:lnTo>
                <a:lnTo>
                  <a:pt x="101390" y="176012"/>
                </a:lnTo>
                <a:lnTo>
                  <a:pt x="149015" y="122322"/>
                </a:lnTo>
                <a:lnTo>
                  <a:pt x="208793" y="80412"/>
                </a:lnTo>
                <a:lnTo>
                  <a:pt x="279534" y="53157"/>
                </a:lnTo>
                <a:lnTo>
                  <a:pt x="318643" y="45924"/>
                </a:lnTo>
                <a:lnTo>
                  <a:pt x="360047" y="43433"/>
                </a:lnTo>
                <a:lnTo>
                  <a:pt x="533892" y="43433"/>
                </a:lnTo>
                <a:lnTo>
                  <a:pt x="521259" y="36803"/>
                </a:lnTo>
                <a:lnTo>
                  <a:pt x="469738" y="16640"/>
                </a:lnTo>
                <a:lnTo>
                  <a:pt x="415701" y="4230"/>
                </a:lnTo>
                <a:lnTo>
                  <a:pt x="388060" y="1066"/>
                </a:lnTo>
                <a:lnTo>
                  <a:pt x="360174" y="0"/>
                </a:lnTo>
                <a:close/>
              </a:path>
              <a:path w="725804" h="719455">
                <a:moveTo>
                  <a:pt x="533892" y="43433"/>
                </a:moveTo>
                <a:lnTo>
                  <a:pt x="362206" y="43433"/>
                </a:lnTo>
                <a:lnTo>
                  <a:pt x="388530" y="44473"/>
                </a:lnTo>
                <a:lnTo>
                  <a:pt x="414259" y="47539"/>
                </a:lnTo>
                <a:lnTo>
                  <a:pt x="463610" y="59433"/>
                </a:lnTo>
                <a:lnTo>
                  <a:pt x="509602" y="78488"/>
                </a:lnTo>
                <a:lnTo>
                  <a:pt x="551584" y="104072"/>
                </a:lnTo>
                <a:lnTo>
                  <a:pt x="588901" y="135556"/>
                </a:lnTo>
                <a:lnTo>
                  <a:pt x="620899" y="172309"/>
                </a:lnTo>
                <a:lnTo>
                  <a:pt x="646924" y="213701"/>
                </a:lnTo>
                <a:lnTo>
                  <a:pt x="666323" y="259102"/>
                </a:lnTo>
                <a:lnTo>
                  <a:pt x="678442" y="307881"/>
                </a:lnTo>
                <a:lnTo>
                  <a:pt x="682627" y="359409"/>
                </a:lnTo>
                <a:lnTo>
                  <a:pt x="681462" y="387589"/>
                </a:lnTo>
                <a:lnTo>
                  <a:pt x="672482" y="440864"/>
                </a:lnTo>
                <a:lnTo>
                  <a:pt x="655391" y="489713"/>
                </a:lnTo>
                <a:lnTo>
                  <a:pt x="631098" y="533765"/>
                </a:lnTo>
                <a:lnTo>
                  <a:pt x="600509" y="572643"/>
                </a:lnTo>
                <a:lnTo>
                  <a:pt x="564533" y="605975"/>
                </a:lnTo>
                <a:lnTo>
                  <a:pt x="524077" y="633385"/>
                </a:lnTo>
                <a:lnTo>
                  <a:pt x="480048" y="654500"/>
                </a:lnTo>
                <a:lnTo>
                  <a:pt x="433354" y="668946"/>
                </a:lnTo>
                <a:lnTo>
                  <a:pt x="384902" y="676348"/>
                </a:lnTo>
                <a:lnTo>
                  <a:pt x="360301" y="677290"/>
                </a:lnTo>
                <a:lnTo>
                  <a:pt x="532297" y="677290"/>
                </a:lnTo>
                <a:lnTo>
                  <a:pt x="576919" y="649585"/>
                </a:lnTo>
                <a:lnTo>
                  <a:pt x="619190" y="613521"/>
                </a:lnTo>
                <a:lnTo>
                  <a:pt x="655426" y="571524"/>
                </a:lnTo>
                <a:lnTo>
                  <a:pt x="684891" y="524355"/>
                </a:lnTo>
                <a:lnTo>
                  <a:pt x="706849" y="472773"/>
                </a:lnTo>
                <a:lnTo>
                  <a:pt x="720564" y="417538"/>
                </a:lnTo>
                <a:lnTo>
                  <a:pt x="725299" y="359409"/>
                </a:lnTo>
                <a:lnTo>
                  <a:pt x="723980" y="327559"/>
                </a:lnTo>
                <a:lnTo>
                  <a:pt x="713814" y="267340"/>
                </a:lnTo>
                <a:lnTo>
                  <a:pt x="694465" y="212115"/>
                </a:lnTo>
                <a:lnTo>
                  <a:pt x="666960" y="162311"/>
                </a:lnTo>
                <a:lnTo>
                  <a:pt x="632322" y="118350"/>
                </a:lnTo>
                <a:lnTo>
                  <a:pt x="591579" y="80659"/>
                </a:lnTo>
                <a:lnTo>
                  <a:pt x="545755" y="49660"/>
                </a:lnTo>
                <a:lnTo>
                  <a:pt x="533892" y="43433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10517191" y="1601724"/>
            <a:ext cx="97790" cy="128270"/>
          </a:xfrm>
          <a:custGeom>
            <a:avLst/>
            <a:gdLst/>
            <a:ahLst/>
            <a:cxnLst/>
            <a:rect l="l" t="t" r="r" b="b"/>
            <a:pathLst>
              <a:path w="97790" h="128269">
                <a:moveTo>
                  <a:pt x="24570" y="0"/>
                </a:moveTo>
                <a:lnTo>
                  <a:pt x="22411" y="0"/>
                </a:lnTo>
                <a:lnTo>
                  <a:pt x="21395" y="508"/>
                </a:lnTo>
                <a:lnTo>
                  <a:pt x="5989" y="36355"/>
                </a:lnTo>
                <a:lnTo>
                  <a:pt x="0" y="74871"/>
                </a:lnTo>
                <a:lnTo>
                  <a:pt x="400" y="89375"/>
                </a:lnTo>
                <a:lnTo>
                  <a:pt x="7298" y="127126"/>
                </a:lnTo>
                <a:lnTo>
                  <a:pt x="8568" y="128015"/>
                </a:lnTo>
                <a:lnTo>
                  <a:pt x="95944" y="128015"/>
                </a:lnTo>
                <a:lnTo>
                  <a:pt x="97468" y="125349"/>
                </a:lnTo>
                <a:lnTo>
                  <a:pt x="96198" y="123189"/>
                </a:lnTo>
                <a:lnTo>
                  <a:pt x="26221" y="1524"/>
                </a:lnTo>
                <a:lnTo>
                  <a:pt x="25586" y="508"/>
                </a:lnTo>
                <a:lnTo>
                  <a:pt x="24570" y="0"/>
                </a:lnTo>
                <a:close/>
              </a:path>
            </a:pathLst>
          </a:custGeom>
          <a:solidFill>
            <a:srgbClr val="FFB11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10556747" y="1525524"/>
            <a:ext cx="120650" cy="128270"/>
          </a:xfrm>
          <a:custGeom>
            <a:avLst/>
            <a:gdLst/>
            <a:ahLst/>
            <a:cxnLst/>
            <a:rect l="l" t="t" r="r" b="b"/>
            <a:pathLst>
              <a:path w="120650" h="128269">
                <a:moveTo>
                  <a:pt x="118872" y="0"/>
                </a:moveTo>
                <a:lnTo>
                  <a:pt x="116331" y="0"/>
                </a:lnTo>
                <a:lnTo>
                  <a:pt x="102652" y="584"/>
                </a:lnTo>
                <a:lnTo>
                  <a:pt x="63807" y="8954"/>
                </a:lnTo>
                <a:lnTo>
                  <a:pt x="29231" y="26225"/>
                </a:lnTo>
                <a:lnTo>
                  <a:pt x="126" y="51053"/>
                </a:lnTo>
                <a:lnTo>
                  <a:pt x="0" y="52577"/>
                </a:lnTo>
                <a:lnTo>
                  <a:pt x="634" y="53848"/>
                </a:lnTo>
                <a:lnTo>
                  <a:pt x="42925" y="126491"/>
                </a:lnTo>
                <a:lnTo>
                  <a:pt x="43560" y="127508"/>
                </a:lnTo>
                <a:lnTo>
                  <a:pt x="44703" y="128015"/>
                </a:lnTo>
                <a:lnTo>
                  <a:pt x="46862" y="128015"/>
                </a:lnTo>
                <a:lnTo>
                  <a:pt x="47878" y="127508"/>
                </a:lnTo>
                <a:lnTo>
                  <a:pt x="48513" y="126491"/>
                </a:lnTo>
                <a:lnTo>
                  <a:pt x="119125" y="4825"/>
                </a:lnTo>
                <a:lnTo>
                  <a:pt x="120396" y="2666"/>
                </a:lnTo>
                <a:lnTo>
                  <a:pt x="118872" y="0"/>
                </a:lnTo>
                <a:close/>
              </a:path>
            </a:pathLst>
          </a:custGeom>
          <a:solidFill>
            <a:srgbClr val="FFB11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10732007" y="1632204"/>
            <a:ext cx="99060" cy="128270"/>
          </a:xfrm>
          <a:custGeom>
            <a:avLst/>
            <a:gdLst/>
            <a:ahLst/>
            <a:cxnLst/>
            <a:rect l="l" t="t" r="r" b="b"/>
            <a:pathLst>
              <a:path w="99059" h="128269">
                <a:moveTo>
                  <a:pt x="90297" y="0"/>
                </a:moveTo>
                <a:lnTo>
                  <a:pt x="1524" y="0"/>
                </a:lnTo>
                <a:lnTo>
                  <a:pt x="0" y="2667"/>
                </a:lnTo>
                <a:lnTo>
                  <a:pt x="72390" y="126365"/>
                </a:lnTo>
                <a:lnTo>
                  <a:pt x="73025" y="127508"/>
                </a:lnTo>
                <a:lnTo>
                  <a:pt x="74041" y="128016"/>
                </a:lnTo>
                <a:lnTo>
                  <a:pt x="76200" y="128016"/>
                </a:lnTo>
                <a:lnTo>
                  <a:pt x="92907" y="91646"/>
                </a:lnTo>
                <a:lnTo>
                  <a:pt x="98989" y="53191"/>
                </a:lnTo>
                <a:lnTo>
                  <a:pt x="98590" y="38677"/>
                </a:lnTo>
                <a:lnTo>
                  <a:pt x="97299" y="25708"/>
                </a:lnTo>
                <a:lnTo>
                  <a:pt x="95134" y="13884"/>
                </a:lnTo>
                <a:lnTo>
                  <a:pt x="92074" y="2667"/>
                </a:lnTo>
                <a:lnTo>
                  <a:pt x="91567" y="888"/>
                </a:lnTo>
                <a:lnTo>
                  <a:pt x="90297" y="0"/>
                </a:lnTo>
                <a:close/>
              </a:path>
            </a:pathLst>
          </a:custGeom>
          <a:solidFill>
            <a:srgbClr val="FFB11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10660380" y="1528572"/>
            <a:ext cx="151130" cy="79375"/>
          </a:xfrm>
          <a:custGeom>
            <a:avLst/>
            <a:gdLst/>
            <a:ahLst/>
            <a:cxnLst/>
            <a:rect l="l" t="t" r="r" b="b"/>
            <a:pathLst>
              <a:path w="151129" h="79375">
                <a:moveTo>
                  <a:pt x="47117" y="0"/>
                </a:moveTo>
                <a:lnTo>
                  <a:pt x="45466" y="0"/>
                </a:lnTo>
                <a:lnTo>
                  <a:pt x="44450" y="635"/>
                </a:lnTo>
                <a:lnTo>
                  <a:pt x="43815" y="1650"/>
                </a:lnTo>
                <a:lnTo>
                  <a:pt x="0" y="76580"/>
                </a:lnTo>
                <a:lnTo>
                  <a:pt x="1524" y="79248"/>
                </a:lnTo>
                <a:lnTo>
                  <a:pt x="149351" y="79248"/>
                </a:lnTo>
                <a:lnTo>
                  <a:pt x="150875" y="76580"/>
                </a:lnTo>
                <a:lnTo>
                  <a:pt x="126070" y="43653"/>
                </a:lnTo>
                <a:lnTo>
                  <a:pt x="95650" y="19532"/>
                </a:lnTo>
                <a:lnTo>
                  <a:pt x="59702" y="3374"/>
                </a:lnTo>
                <a:lnTo>
                  <a:pt x="47117" y="0"/>
                </a:lnTo>
                <a:close/>
              </a:path>
            </a:pathLst>
          </a:custGeom>
          <a:solidFill>
            <a:srgbClr val="FFB11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10536935" y="1754123"/>
            <a:ext cx="149860" cy="79375"/>
          </a:xfrm>
          <a:custGeom>
            <a:avLst/>
            <a:gdLst/>
            <a:ahLst/>
            <a:cxnLst/>
            <a:rect l="l" t="t" r="r" b="b"/>
            <a:pathLst>
              <a:path w="149859" h="79375">
                <a:moveTo>
                  <a:pt x="147828" y="0"/>
                </a:moveTo>
                <a:lnTo>
                  <a:pt x="1524" y="126"/>
                </a:lnTo>
                <a:lnTo>
                  <a:pt x="0" y="2793"/>
                </a:lnTo>
                <a:lnTo>
                  <a:pt x="1270" y="4952"/>
                </a:lnTo>
                <a:lnTo>
                  <a:pt x="24755" y="35857"/>
                </a:lnTo>
                <a:lnTo>
                  <a:pt x="55154" y="60046"/>
                </a:lnTo>
                <a:lnTo>
                  <a:pt x="91076" y="76150"/>
                </a:lnTo>
                <a:lnTo>
                  <a:pt x="102616" y="79248"/>
                </a:lnTo>
                <a:lnTo>
                  <a:pt x="104267" y="79248"/>
                </a:lnTo>
                <a:lnTo>
                  <a:pt x="105283" y="78612"/>
                </a:lnTo>
                <a:lnTo>
                  <a:pt x="105918" y="77597"/>
                </a:lnTo>
                <a:lnTo>
                  <a:pt x="148082" y="4825"/>
                </a:lnTo>
                <a:lnTo>
                  <a:pt x="149352" y="2666"/>
                </a:lnTo>
                <a:lnTo>
                  <a:pt x="147828" y="0"/>
                </a:lnTo>
                <a:close/>
              </a:path>
            </a:pathLst>
          </a:custGeom>
          <a:solidFill>
            <a:srgbClr val="FFB11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10669523" y="1708404"/>
            <a:ext cx="120650" cy="128270"/>
          </a:xfrm>
          <a:custGeom>
            <a:avLst/>
            <a:gdLst/>
            <a:ahLst/>
            <a:cxnLst/>
            <a:rect l="l" t="t" r="r" b="b"/>
            <a:pathLst>
              <a:path w="120650" h="128269">
                <a:moveTo>
                  <a:pt x="75819" y="0"/>
                </a:moveTo>
                <a:lnTo>
                  <a:pt x="73659" y="0"/>
                </a:lnTo>
                <a:lnTo>
                  <a:pt x="72517" y="508"/>
                </a:lnTo>
                <a:lnTo>
                  <a:pt x="72008" y="1524"/>
                </a:lnTo>
                <a:lnTo>
                  <a:pt x="0" y="125349"/>
                </a:lnTo>
                <a:lnTo>
                  <a:pt x="1524" y="128016"/>
                </a:lnTo>
                <a:lnTo>
                  <a:pt x="4191" y="128016"/>
                </a:lnTo>
                <a:lnTo>
                  <a:pt x="44155" y="122896"/>
                </a:lnTo>
                <a:lnTo>
                  <a:pt x="80316" y="108420"/>
                </a:lnTo>
                <a:lnTo>
                  <a:pt x="111330" y="85909"/>
                </a:lnTo>
                <a:lnTo>
                  <a:pt x="120396" y="75437"/>
                </a:lnTo>
                <a:lnTo>
                  <a:pt x="119760" y="74168"/>
                </a:lnTo>
                <a:lnTo>
                  <a:pt x="77470" y="1524"/>
                </a:lnTo>
                <a:lnTo>
                  <a:pt x="76834" y="508"/>
                </a:lnTo>
                <a:lnTo>
                  <a:pt x="75819" y="0"/>
                </a:lnTo>
                <a:close/>
              </a:path>
            </a:pathLst>
          </a:custGeom>
          <a:solidFill>
            <a:srgbClr val="FFB11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object 61"/>
          <p:cNvSpPr txBox="1"/>
          <p:nvPr/>
        </p:nvSpPr>
        <p:spPr>
          <a:xfrm>
            <a:off x="2878073" y="4020883"/>
            <a:ext cx="1510030" cy="169163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00000"/>
              </a:lnSpc>
            </a:pPr>
            <a:r>
              <a:rPr sz="1600" spc="-20" dirty="0">
                <a:solidFill>
                  <a:srgbClr val="FFFFFF"/>
                </a:solidFill>
                <a:latin typeface="Lucida Sans"/>
                <a:cs typeface="Lucida Sans"/>
              </a:rPr>
              <a:t>W</a:t>
            </a:r>
            <a:r>
              <a:rPr sz="1600" spc="-10" dirty="0">
                <a:solidFill>
                  <a:srgbClr val="FFFFFF"/>
                </a:solidFill>
                <a:latin typeface="Lucida Sans"/>
                <a:cs typeface="Lucida Sans"/>
              </a:rPr>
              <a:t>e</a:t>
            </a:r>
            <a:r>
              <a:rPr sz="1600" spc="-110" dirty="0">
                <a:solidFill>
                  <a:srgbClr val="FFFFFF"/>
                </a:solidFill>
                <a:latin typeface="Lucida Sans"/>
                <a:cs typeface="Lucida Sans"/>
              </a:rPr>
              <a:t> </a:t>
            </a:r>
            <a:r>
              <a:rPr sz="1600" spc="-15" dirty="0">
                <a:solidFill>
                  <a:srgbClr val="FFFFFF"/>
                </a:solidFill>
                <a:latin typeface="Lucida Sans"/>
                <a:cs typeface="Lucida Sans"/>
              </a:rPr>
              <a:t>s</a:t>
            </a:r>
            <a:r>
              <a:rPr sz="1600" spc="-130" dirty="0">
                <a:solidFill>
                  <a:srgbClr val="FFFFFF"/>
                </a:solidFill>
                <a:latin typeface="Lucida Sans"/>
                <a:cs typeface="Lucida Sans"/>
              </a:rPr>
              <a:t>upp</a:t>
            </a:r>
            <a:r>
              <a:rPr sz="1600" spc="-110" dirty="0">
                <a:solidFill>
                  <a:srgbClr val="FFFFFF"/>
                </a:solidFill>
                <a:latin typeface="Lucida Sans"/>
                <a:cs typeface="Lucida Sans"/>
              </a:rPr>
              <a:t>ort</a:t>
            </a:r>
            <a:r>
              <a:rPr sz="1600" spc="-120" dirty="0">
                <a:solidFill>
                  <a:srgbClr val="FFFFFF"/>
                </a:solidFill>
                <a:latin typeface="Lucida Sans"/>
                <a:cs typeface="Lucida Sans"/>
              </a:rPr>
              <a:t> </a:t>
            </a:r>
            <a:r>
              <a:rPr sz="1600" spc="-114" dirty="0">
                <a:solidFill>
                  <a:srgbClr val="FFFFFF"/>
                </a:solidFill>
                <a:latin typeface="Lucida Sans"/>
                <a:cs typeface="Lucida Sans"/>
              </a:rPr>
              <a:t>our</a:t>
            </a:r>
            <a:r>
              <a:rPr sz="1600" spc="-70" dirty="0">
                <a:solidFill>
                  <a:srgbClr val="FFFFFF"/>
                </a:solidFill>
                <a:latin typeface="Lucida Sans"/>
                <a:cs typeface="Lucida Sans"/>
              </a:rPr>
              <a:t> </a:t>
            </a:r>
            <a:r>
              <a:rPr sz="1600" spc="-95" dirty="0">
                <a:solidFill>
                  <a:srgbClr val="FFFFFF"/>
                </a:solidFill>
                <a:latin typeface="Lucida Sans"/>
                <a:cs typeface="Lucida Sans"/>
              </a:rPr>
              <a:t>pe</a:t>
            </a:r>
            <a:r>
              <a:rPr sz="1600" spc="-110" dirty="0">
                <a:solidFill>
                  <a:srgbClr val="FFFFFF"/>
                </a:solidFill>
                <a:latin typeface="Lucida Sans"/>
                <a:cs typeface="Lucida Sans"/>
              </a:rPr>
              <a:t>op</a:t>
            </a:r>
            <a:r>
              <a:rPr sz="1600" spc="-90" dirty="0">
                <a:solidFill>
                  <a:srgbClr val="FFFFFF"/>
                </a:solidFill>
                <a:latin typeface="Lucida Sans"/>
                <a:cs typeface="Lucida Sans"/>
              </a:rPr>
              <a:t>le</a:t>
            </a:r>
            <a:r>
              <a:rPr sz="1600" spc="-120" dirty="0">
                <a:solidFill>
                  <a:srgbClr val="FFFFFF"/>
                </a:solidFill>
                <a:latin typeface="Lucida Sans"/>
                <a:cs typeface="Lucida Sans"/>
              </a:rPr>
              <a:t> </a:t>
            </a:r>
            <a:r>
              <a:rPr sz="1600" spc="-90" dirty="0">
                <a:solidFill>
                  <a:srgbClr val="FFFFFF"/>
                </a:solidFill>
                <a:latin typeface="Lucida Sans"/>
                <a:cs typeface="Lucida Sans"/>
              </a:rPr>
              <a:t>to</a:t>
            </a:r>
            <a:r>
              <a:rPr sz="1600" spc="-120" dirty="0">
                <a:solidFill>
                  <a:srgbClr val="FFFFFF"/>
                </a:solidFill>
                <a:latin typeface="Lucida Sans"/>
                <a:cs typeface="Lucida Sans"/>
              </a:rPr>
              <a:t> </a:t>
            </a:r>
            <a:r>
              <a:rPr sz="1600" spc="-15" dirty="0">
                <a:solidFill>
                  <a:srgbClr val="FFFFFF"/>
                </a:solidFill>
                <a:latin typeface="Lucida Sans"/>
                <a:cs typeface="Lucida Sans"/>
              </a:rPr>
              <a:t>s</a:t>
            </a:r>
            <a:r>
              <a:rPr sz="1600" spc="-95" dirty="0">
                <a:solidFill>
                  <a:srgbClr val="FFFFFF"/>
                </a:solidFill>
                <a:latin typeface="Lucida Sans"/>
                <a:cs typeface="Lucida Sans"/>
              </a:rPr>
              <a:t>hare</a:t>
            </a:r>
            <a:r>
              <a:rPr sz="1600" spc="-60" dirty="0">
                <a:solidFill>
                  <a:srgbClr val="FFFFFF"/>
                </a:solidFill>
                <a:latin typeface="Lucida Sans"/>
                <a:cs typeface="Lucida Sans"/>
              </a:rPr>
              <a:t> </a:t>
            </a:r>
            <a:r>
              <a:rPr sz="1600" spc="-100" dirty="0">
                <a:solidFill>
                  <a:srgbClr val="FFFFFF"/>
                </a:solidFill>
                <a:latin typeface="Lucida Sans"/>
                <a:cs typeface="Lucida Sans"/>
              </a:rPr>
              <a:t>thei</a:t>
            </a:r>
            <a:r>
              <a:rPr sz="1600" spc="-120" dirty="0">
                <a:solidFill>
                  <a:srgbClr val="FFFFFF"/>
                </a:solidFill>
                <a:latin typeface="Lucida Sans"/>
                <a:cs typeface="Lucida Sans"/>
              </a:rPr>
              <a:t>r </a:t>
            </a:r>
            <a:r>
              <a:rPr sz="1600" spc="-60" dirty="0">
                <a:solidFill>
                  <a:srgbClr val="FFFFFF"/>
                </a:solidFill>
                <a:latin typeface="Lucida Sans"/>
                <a:cs typeface="Lucida Sans"/>
              </a:rPr>
              <a:t>wis</a:t>
            </a:r>
            <a:r>
              <a:rPr sz="1600" spc="-110" dirty="0">
                <a:solidFill>
                  <a:srgbClr val="FFFFFF"/>
                </a:solidFill>
                <a:latin typeface="Lucida Sans"/>
                <a:cs typeface="Lucida Sans"/>
              </a:rPr>
              <a:t>do</a:t>
            </a:r>
            <a:r>
              <a:rPr sz="1600" spc="-90" dirty="0">
                <a:solidFill>
                  <a:srgbClr val="FFFFFF"/>
                </a:solidFill>
                <a:latin typeface="Lucida Sans"/>
                <a:cs typeface="Lucida Sans"/>
              </a:rPr>
              <a:t>m</a:t>
            </a:r>
            <a:r>
              <a:rPr sz="1600" spc="-85" dirty="0">
                <a:solidFill>
                  <a:srgbClr val="FFFFFF"/>
                </a:solidFill>
                <a:latin typeface="Lucida Sans"/>
                <a:cs typeface="Lucida Sans"/>
              </a:rPr>
              <a:t> </a:t>
            </a:r>
            <a:r>
              <a:rPr sz="1600" spc="-90" dirty="0">
                <a:solidFill>
                  <a:srgbClr val="FFFFFF"/>
                </a:solidFill>
                <a:latin typeface="Lucida Sans"/>
                <a:cs typeface="Lucida Sans"/>
              </a:rPr>
              <a:t>to</a:t>
            </a:r>
            <a:r>
              <a:rPr sz="1600" spc="-95" dirty="0">
                <a:solidFill>
                  <a:srgbClr val="FFFFFF"/>
                </a:solidFill>
                <a:latin typeface="Lucida Sans"/>
                <a:cs typeface="Lucida Sans"/>
              </a:rPr>
              <a:t> impro</a:t>
            </a:r>
            <a:r>
              <a:rPr sz="1600" spc="-70" dirty="0">
                <a:solidFill>
                  <a:srgbClr val="FFFFFF"/>
                </a:solidFill>
                <a:latin typeface="Lucida Sans"/>
                <a:cs typeface="Lucida Sans"/>
              </a:rPr>
              <a:t>ve</a:t>
            </a:r>
            <a:r>
              <a:rPr sz="1600" spc="-114" dirty="0">
                <a:solidFill>
                  <a:srgbClr val="FFFFFF"/>
                </a:solidFill>
                <a:latin typeface="Lucida Sans"/>
                <a:cs typeface="Lucida Sans"/>
              </a:rPr>
              <a:t> pro</a:t>
            </a:r>
            <a:r>
              <a:rPr sz="1600" spc="-35" dirty="0">
                <a:solidFill>
                  <a:srgbClr val="FFFFFF"/>
                </a:solidFill>
                <a:latin typeface="Lucida Sans"/>
                <a:cs typeface="Lucida Sans"/>
              </a:rPr>
              <a:t>ce</a:t>
            </a:r>
            <a:r>
              <a:rPr sz="1600" spc="-20" dirty="0">
                <a:solidFill>
                  <a:srgbClr val="FFFFFF"/>
                </a:solidFill>
                <a:latin typeface="Lucida Sans"/>
                <a:cs typeface="Lucida Sans"/>
              </a:rPr>
              <a:t>s</a:t>
            </a:r>
            <a:r>
              <a:rPr sz="1600" spc="-10" dirty="0">
                <a:solidFill>
                  <a:srgbClr val="FFFFFF"/>
                </a:solidFill>
                <a:latin typeface="Lucida Sans"/>
                <a:cs typeface="Lucida Sans"/>
              </a:rPr>
              <a:t>s</a:t>
            </a:r>
            <a:r>
              <a:rPr sz="1600" spc="-5" dirty="0">
                <a:solidFill>
                  <a:srgbClr val="FFFFFF"/>
                </a:solidFill>
                <a:latin typeface="Lucida Sans"/>
                <a:cs typeface="Lucida Sans"/>
              </a:rPr>
              <a:t> </a:t>
            </a:r>
            <a:r>
              <a:rPr sz="1600" spc="-80" dirty="0">
                <a:solidFill>
                  <a:srgbClr val="FFFFFF"/>
                </a:solidFill>
                <a:latin typeface="Lucida Sans"/>
                <a:cs typeface="Lucida Sans"/>
              </a:rPr>
              <a:t>an</a:t>
            </a:r>
            <a:r>
              <a:rPr sz="1600" spc="-125" dirty="0">
                <a:solidFill>
                  <a:srgbClr val="FFFFFF"/>
                </a:solidFill>
                <a:latin typeface="Lucida Sans"/>
                <a:cs typeface="Lucida Sans"/>
              </a:rPr>
              <a:t>d</a:t>
            </a:r>
            <a:r>
              <a:rPr sz="1600" spc="-110" dirty="0">
                <a:solidFill>
                  <a:srgbClr val="FFFFFF"/>
                </a:solidFill>
                <a:latin typeface="Lucida Sans"/>
                <a:cs typeface="Lucida Sans"/>
              </a:rPr>
              <a:t> </a:t>
            </a:r>
            <a:r>
              <a:rPr sz="1600" spc="-70" dirty="0">
                <a:solidFill>
                  <a:srgbClr val="FFFFFF"/>
                </a:solidFill>
                <a:latin typeface="Lucida Sans"/>
                <a:cs typeface="Lucida Sans"/>
              </a:rPr>
              <a:t>c</a:t>
            </a:r>
            <a:r>
              <a:rPr sz="1600" spc="-50" dirty="0">
                <a:solidFill>
                  <a:srgbClr val="FFFFFF"/>
                </a:solidFill>
                <a:latin typeface="Lucida Sans"/>
                <a:cs typeface="Lucida Sans"/>
              </a:rPr>
              <a:t>r</a:t>
            </a:r>
            <a:r>
              <a:rPr sz="1600" spc="-75" dirty="0">
                <a:solidFill>
                  <a:srgbClr val="FFFFFF"/>
                </a:solidFill>
                <a:latin typeface="Lucida Sans"/>
                <a:cs typeface="Lucida Sans"/>
              </a:rPr>
              <a:t>eate</a:t>
            </a:r>
            <a:r>
              <a:rPr sz="1600" spc="-50" dirty="0">
                <a:solidFill>
                  <a:srgbClr val="FFFFFF"/>
                </a:solidFill>
                <a:latin typeface="Lucida Sans"/>
                <a:cs typeface="Lucida Sans"/>
              </a:rPr>
              <a:t> </a:t>
            </a:r>
            <a:r>
              <a:rPr sz="1600" spc="-90" dirty="0">
                <a:solidFill>
                  <a:srgbClr val="FFFFFF"/>
                </a:solidFill>
                <a:latin typeface="Lucida Sans"/>
                <a:cs typeface="Lucida Sans"/>
              </a:rPr>
              <a:t>innovatio</a:t>
            </a:r>
            <a:r>
              <a:rPr sz="1600" spc="-120" dirty="0">
                <a:solidFill>
                  <a:srgbClr val="FFFFFF"/>
                </a:solidFill>
                <a:latin typeface="Lucida Sans"/>
                <a:cs typeface="Lucida Sans"/>
              </a:rPr>
              <a:t>n</a:t>
            </a:r>
            <a:r>
              <a:rPr sz="1600" spc="-100" dirty="0">
                <a:solidFill>
                  <a:srgbClr val="FFFFFF"/>
                </a:solidFill>
                <a:latin typeface="Lucida Sans"/>
                <a:cs typeface="Lucida Sans"/>
              </a:rPr>
              <a:t> </a:t>
            </a:r>
            <a:r>
              <a:rPr sz="1600" spc="-120" dirty="0">
                <a:solidFill>
                  <a:srgbClr val="FFFFFF"/>
                </a:solidFill>
                <a:latin typeface="Lucida Sans"/>
                <a:cs typeface="Lucida Sans"/>
              </a:rPr>
              <a:t>in</a:t>
            </a:r>
            <a:r>
              <a:rPr sz="1600" spc="-125" dirty="0">
                <a:solidFill>
                  <a:srgbClr val="FFFFFF"/>
                </a:solidFill>
                <a:latin typeface="Lucida Sans"/>
                <a:cs typeface="Lucida Sans"/>
              </a:rPr>
              <a:t> </a:t>
            </a:r>
            <a:r>
              <a:rPr sz="1600" spc="-114" dirty="0">
                <a:solidFill>
                  <a:srgbClr val="FFFFFF"/>
                </a:solidFill>
                <a:latin typeface="Lucida Sans"/>
                <a:cs typeface="Lucida Sans"/>
              </a:rPr>
              <a:t>our</a:t>
            </a:r>
            <a:r>
              <a:rPr sz="1600" spc="-100" dirty="0">
                <a:solidFill>
                  <a:srgbClr val="FFFFFF"/>
                </a:solidFill>
                <a:latin typeface="Lucida Sans"/>
                <a:cs typeface="Lucida Sans"/>
              </a:rPr>
              <a:t> o</a:t>
            </a:r>
            <a:r>
              <a:rPr sz="1600" spc="-80" dirty="0">
                <a:solidFill>
                  <a:srgbClr val="FFFFFF"/>
                </a:solidFill>
                <a:latin typeface="Lucida Sans"/>
                <a:cs typeface="Lucida Sans"/>
              </a:rPr>
              <a:t>r</a:t>
            </a:r>
            <a:r>
              <a:rPr sz="1600" spc="-110" dirty="0">
                <a:solidFill>
                  <a:srgbClr val="FFFFFF"/>
                </a:solidFill>
                <a:latin typeface="Lucida Sans"/>
                <a:cs typeface="Lucida Sans"/>
              </a:rPr>
              <a:t>ganization.</a:t>
            </a:r>
            <a:endParaRPr sz="1600">
              <a:latin typeface="Lucida Sans"/>
              <a:cs typeface="Lucida Sans"/>
            </a:endParaRPr>
          </a:p>
        </p:txBody>
      </p:sp>
      <p:sp>
        <p:nvSpPr>
          <p:cNvPr id="62" name="object 62"/>
          <p:cNvSpPr txBox="1"/>
          <p:nvPr/>
        </p:nvSpPr>
        <p:spPr>
          <a:xfrm>
            <a:off x="4873752" y="3858767"/>
            <a:ext cx="2245360" cy="2156460"/>
          </a:xfrm>
          <a:prstGeom prst="rect">
            <a:avLst/>
          </a:prstGeom>
          <a:solidFill>
            <a:srgbClr val="FFB115"/>
          </a:solidFill>
        </p:spPr>
        <p:txBody>
          <a:bodyPr vert="horz" wrap="square" lIns="0" tIns="0" rIns="0" bIns="0" rtlCol="0">
            <a:spAutoFit/>
          </a:bodyPr>
          <a:lstStyle/>
          <a:p>
            <a:pPr marL="124460" marR="185420">
              <a:lnSpc>
                <a:spcPct val="100000"/>
              </a:lnSpc>
            </a:pPr>
            <a:r>
              <a:rPr sz="1600" spc="-5" dirty="0">
                <a:latin typeface="Lucida Sans"/>
                <a:cs typeface="Lucida Sans"/>
              </a:rPr>
              <a:t>W</a:t>
            </a:r>
            <a:r>
              <a:rPr sz="1600" dirty="0">
                <a:latin typeface="Lucida Sans"/>
                <a:cs typeface="Lucida Sans"/>
              </a:rPr>
              <a:t>e</a:t>
            </a:r>
            <a:r>
              <a:rPr sz="1600" spc="-114" dirty="0">
                <a:latin typeface="Lucida Sans"/>
                <a:cs typeface="Lucida Sans"/>
              </a:rPr>
              <a:t> </a:t>
            </a:r>
            <a:r>
              <a:rPr sz="1600" spc="-75" dirty="0">
                <a:latin typeface="Lucida Sans"/>
                <a:cs typeface="Lucida Sans"/>
              </a:rPr>
              <a:t>ar</a:t>
            </a:r>
            <a:r>
              <a:rPr sz="1600" spc="-85" dirty="0">
                <a:latin typeface="Lucida Sans"/>
                <a:cs typeface="Lucida Sans"/>
              </a:rPr>
              <a:t>e</a:t>
            </a:r>
            <a:r>
              <a:rPr sz="1600" spc="-110" dirty="0">
                <a:latin typeface="Lucida Sans"/>
                <a:cs typeface="Lucida Sans"/>
              </a:rPr>
              <a:t> </a:t>
            </a:r>
            <a:r>
              <a:rPr sz="1600" spc="-35" dirty="0">
                <a:latin typeface="Lucida Sans"/>
                <a:cs typeface="Lucida Sans"/>
              </a:rPr>
              <a:t>acc</a:t>
            </a:r>
            <a:r>
              <a:rPr sz="1600" spc="-25" dirty="0">
                <a:latin typeface="Lucida Sans"/>
                <a:cs typeface="Lucida Sans"/>
              </a:rPr>
              <a:t>o</a:t>
            </a:r>
            <a:r>
              <a:rPr sz="1600" spc="-95" dirty="0">
                <a:latin typeface="Lucida Sans"/>
                <a:cs typeface="Lucida Sans"/>
              </a:rPr>
              <a:t>unt</a:t>
            </a:r>
            <a:r>
              <a:rPr sz="1600" spc="-100" dirty="0">
                <a:latin typeface="Lucida Sans"/>
                <a:cs typeface="Lucida Sans"/>
              </a:rPr>
              <a:t>a</a:t>
            </a:r>
            <a:r>
              <a:rPr sz="1600" spc="-105" dirty="0">
                <a:latin typeface="Lucida Sans"/>
                <a:cs typeface="Lucida Sans"/>
              </a:rPr>
              <a:t>ble</a:t>
            </a:r>
            <a:r>
              <a:rPr sz="1600" spc="-70" dirty="0">
                <a:latin typeface="Lucida Sans"/>
                <a:cs typeface="Lucida Sans"/>
              </a:rPr>
              <a:t> </a:t>
            </a:r>
            <a:r>
              <a:rPr sz="1600" spc="-90" dirty="0">
                <a:latin typeface="Lucida Sans"/>
                <a:cs typeface="Lucida Sans"/>
              </a:rPr>
              <a:t>for</a:t>
            </a:r>
            <a:r>
              <a:rPr sz="1600" spc="-120" dirty="0">
                <a:latin typeface="Lucida Sans"/>
                <a:cs typeface="Lucida Sans"/>
              </a:rPr>
              <a:t> </a:t>
            </a:r>
            <a:r>
              <a:rPr sz="1600" spc="-114" dirty="0">
                <a:latin typeface="Lucida Sans"/>
                <a:cs typeface="Lucida Sans"/>
              </a:rPr>
              <a:t>our</a:t>
            </a:r>
            <a:r>
              <a:rPr sz="1600" spc="-120" dirty="0">
                <a:latin typeface="Lucida Sans"/>
                <a:cs typeface="Lucida Sans"/>
              </a:rPr>
              <a:t> </a:t>
            </a:r>
            <a:r>
              <a:rPr sz="1600" spc="-15" dirty="0">
                <a:latin typeface="Lucida Sans"/>
                <a:cs typeface="Lucida Sans"/>
              </a:rPr>
              <a:t>s</a:t>
            </a:r>
            <a:r>
              <a:rPr sz="1600" spc="-114" dirty="0">
                <a:latin typeface="Lucida Sans"/>
                <a:cs typeface="Lucida Sans"/>
              </a:rPr>
              <a:t>e</a:t>
            </a:r>
            <a:r>
              <a:rPr sz="1600" spc="-80" dirty="0">
                <a:latin typeface="Lucida Sans"/>
                <a:cs typeface="Lucida Sans"/>
              </a:rPr>
              <a:t>r</a:t>
            </a:r>
            <a:r>
              <a:rPr sz="1600" spc="-55" dirty="0">
                <a:latin typeface="Lucida Sans"/>
                <a:cs typeface="Lucida Sans"/>
              </a:rPr>
              <a:t>vi</a:t>
            </a:r>
            <a:r>
              <a:rPr sz="1600" spc="-65" dirty="0">
                <a:latin typeface="Lucida Sans"/>
                <a:cs typeface="Lucida Sans"/>
              </a:rPr>
              <a:t>c</a:t>
            </a:r>
            <a:r>
              <a:rPr sz="1600" spc="-50" dirty="0">
                <a:latin typeface="Lucida Sans"/>
                <a:cs typeface="Lucida Sans"/>
              </a:rPr>
              <a:t>e</a:t>
            </a:r>
            <a:r>
              <a:rPr sz="1600" spc="-45" dirty="0">
                <a:latin typeface="Lucida Sans"/>
                <a:cs typeface="Lucida Sans"/>
              </a:rPr>
              <a:t>s</a:t>
            </a:r>
            <a:r>
              <a:rPr sz="1600" spc="-120" dirty="0">
                <a:latin typeface="Lucida Sans"/>
                <a:cs typeface="Lucida Sans"/>
              </a:rPr>
              <a:t> </a:t>
            </a:r>
            <a:r>
              <a:rPr sz="1600" spc="-105" dirty="0">
                <a:latin typeface="Lucida Sans"/>
                <a:cs typeface="Lucida Sans"/>
              </a:rPr>
              <a:t>and</a:t>
            </a:r>
            <a:r>
              <a:rPr sz="1600" spc="-60" dirty="0">
                <a:latin typeface="Lucida Sans"/>
                <a:cs typeface="Lucida Sans"/>
              </a:rPr>
              <a:t> </a:t>
            </a:r>
            <a:r>
              <a:rPr sz="1600" spc="-110" dirty="0">
                <a:latin typeface="Lucida Sans"/>
                <a:cs typeface="Lucida Sans"/>
              </a:rPr>
              <a:t>pr</a:t>
            </a:r>
            <a:r>
              <a:rPr sz="1600" spc="-125" dirty="0">
                <a:latin typeface="Lucida Sans"/>
                <a:cs typeface="Lucida Sans"/>
              </a:rPr>
              <a:t>o</a:t>
            </a:r>
            <a:r>
              <a:rPr sz="1600" spc="-35" dirty="0">
                <a:latin typeface="Lucida Sans"/>
                <a:cs typeface="Lucida Sans"/>
              </a:rPr>
              <a:t>ce</a:t>
            </a:r>
            <a:r>
              <a:rPr sz="1600" spc="-110" dirty="0">
                <a:latin typeface="Lucida Sans"/>
                <a:cs typeface="Lucida Sans"/>
              </a:rPr>
              <a:t>dure</a:t>
            </a:r>
            <a:r>
              <a:rPr sz="1600" spc="-10" dirty="0">
                <a:latin typeface="Lucida Sans"/>
                <a:cs typeface="Lucida Sans"/>
              </a:rPr>
              <a:t>s</a:t>
            </a:r>
            <a:r>
              <a:rPr sz="1600" spc="-130" dirty="0">
                <a:latin typeface="Lucida Sans"/>
                <a:cs typeface="Lucida Sans"/>
              </a:rPr>
              <a:t> </a:t>
            </a:r>
            <a:r>
              <a:rPr sz="1600" spc="-35" dirty="0">
                <a:latin typeface="Lucida Sans"/>
                <a:cs typeface="Lucida Sans"/>
              </a:rPr>
              <a:t>a</a:t>
            </a:r>
            <a:r>
              <a:rPr sz="1600" spc="-25" dirty="0">
                <a:latin typeface="Lucida Sans"/>
                <a:cs typeface="Lucida Sans"/>
              </a:rPr>
              <a:t>s</a:t>
            </a:r>
            <a:r>
              <a:rPr sz="1600" spc="-110" dirty="0">
                <a:latin typeface="Lucida Sans"/>
                <a:cs typeface="Lucida Sans"/>
              </a:rPr>
              <a:t> </a:t>
            </a:r>
            <a:r>
              <a:rPr sz="1600" spc="-95" dirty="0">
                <a:latin typeface="Lucida Sans"/>
                <a:cs typeface="Lucida Sans"/>
              </a:rPr>
              <a:t>wel</a:t>
            </a:r>
            <a:r>
              <a:rPr sz="1600" spc="-50" dirty="0">
                <a:latin typeface="Lucida Sans"/>
                <a:cs typeface="Lucida Sans"/>
              </a:rPr>
              <a:t>l</a:t>
            </a:r>
            <a:r>
              <a:rPr sz="1600" spc="-110" dirty="0">
                <a:latin typeface="Lucida Sans"/>
                <a:cs typeface="Lucida Sans"/>
              </a:rPr>
              <a:t> </a:t>
            </a:r>
            <a:r>
              <a:rPr sz="1600" spc="-35" dirty="0">
                <a:latin typeface="Lucida Sans"/>
                <a:cs typeface="Lucida Sans"/>
              </a:rPr>
              <a:t>as</a:t>
            </a:r>
            <a:r>
              <a:rPr sz="1600" spc="-25" dirty="0">
                <a:latin typeface="Lucida Sans"/>
                <a:cs typeface="Lucida Sans"/>
              </a:rPr>
              <a:t> </a:t>
            </a:r>
            <a:r>
              <a:rPr sz="1600" spc="-85" dirty="0">
                <a:latin typeface="Lucida Sans"/>
                <a:cs typeface="Lucida Sans"/>
              </a:rPr>
              <a:t>various</a:t>
            </a:r>
            <a:r>
              <a:rPr sz="1600" spc="-100" dirty="0">
                <a:latin typeface="Lucida Sans"/>
                <a:cs typeface="Lucida Sans"/>
              </a:rPr>
              <a:t> </a:t>
            </a:r>
            <a:r>
              <a:rPr sz="1600" spc="-15" dirty="0">
                <a:latin typeface="Lucida Sans"/>
                <a:cs typeface="Lucida Sans"/>
              </a:rPr>
              <a:t>s</a:t>
            </a:r>
            <a:r>
              <a:rPr sz="1600" spc="-80" dirty="0">
                <a:latin typeface="Lucida Sans"/>
                <a:cs typeface="Lucida Sans"/>
              </a:rPr>
              <a:t>tand</a:t>
            </a:r>
            <a:r>
              <a:rPr sz="1600" spc="-90" dirty="0">
                <a:latin typeface="Lucida Sans"/>
                <a:cs typeface="Lucida Sans"/>
              </a:rPr>
              <a:t>a</a:t>
            </a:r>
            <a:r>
              <a:rPr sz="1600" spc="-114" dirty="0">
                <a:latin typeface="Lucida Sans"/>
                <a:cs typeface="Lucida Sans"/>
              </a:rPr>
              <a:t>rds,</a:t>
            </a:r>
            <a:r>
              <a:rPr sz="1600" spc="-80" dirty="0">
                <a:latin typeface="Lucida Sans"/>
                <a:cs typeface="Lucida Sans"/>
              </a:rPr>
              <a:t> </a:t>
            </a:r>
            <a:r>
              <a:rPr sz="1600" spc="-95" dirty="0">
                <a:latin typeface="Lucida Sans"/>
                <a:cs typeface="Lucida Sans"/>
              </a:rPr>
              <a:t>re</a:t>
            </a:r>
            <a:r>
              <a:rPr sz="1600" spc="-15" dirty="0">
                <a:latin typeface="Lucida Sans"/>
                <a:cs typeface="Lucida Sans"/>
              </a:rPr>
              <a:t>s</a:t>
            </a:r>
            <a:r>
              <a:rPr sz="1600" spc="-114" dirty="0">
                <a:latin typeface="Lucida Sans"/>
                <a:cs typeface="Lucida Sans"/>
              </a:rPr>
              <a:t>ultin</a:t>
            </a:r>
            <a:r>
              <a:rPr sz="1600" spc="-150" dirty="0">
                <a:latin typeface="Lucida Sans"/>
                <a:cs typeface="Lucida Sans"/>
              </a:rPr>
              <a:t>g</a:t>
            </a:r>
            <a:r>
              <a:rPr sz="1600" spc="-110" dirty="0">
                <a:latin typeface="Lucida Sans"/>
                <a:cs typeface="Lucida Sans"/>
              </a:rPr>
              <a:t> </a:t>
            </a:r>
            <a:r>
              <a:rPr sz="1600" spc="-120" dirty="0">
                <a:latin typeface="Lucida Sans"/>
                <a:cs typeface="Lucida Sans"/>
              </a:rPr>
              <a:t>in</a:t>
            </a:r>
            <a:r>
              <a:rPr sz="1600" spc="-85" dirty="0">
                <a:latin typeface="Lucida Sans"/>
                <a:cs typeface="Lucida Sans"/>
              </a:rPr>
              <a:t> </a:t>
            </a:r>
            <a:r>
              <a:rPr sz="1600" spc="-75" dirty="0">
                <a:latin typeface="Lucida Sans"/>
                <a:cs typeface="Lucida Sans"/>
              </a:rPr>
              <a:t>tran</a:t>
            </a:r>
            <a:r>
              <a:rPr sz="1600" spc="-85" dirty="0">
                <a:latin typeface="Lucida Sans"/>
                <a:cs typeface="Lucida Sans"/>
              </a:rPr>
              <a:t>s</a:t>
            </a:r>
            <a:r>
              <a:rPr sz="1600" spc="-80" dirty="0">
                <a:latin typeface="Lucida Sans"/>
                <a:cs typeface="Lucida Sans"/>
              </a:rPr>
              <a:t>parenc</a:t>
            </a:r>
            <a:r>
              <a:rPr sz="1600" spc="-85" dirty="0">
                <a:latin typeface="Lucida Sans"/>
                <a:cs typeface="Lucida Sans"/>
              </a:rPr>
              <a:t>y</a:t>
            </a:r>
            <a:r>
              <a:rPr sz="1600" spc="-105" dirty="0">
                <a:latin typeface="Lucida Sans"/>
                <a:cs typeface="Lucida Sans"/>
              </a:rPr>
              <a:t> </a:t>
            </a:r>
            <a:r>
              <a:rPr sz="1600" spc="-120" dirty="0">
                <a:latin typeface="Lucida Sans"/>
                <a:cs typeface="Lucida Sans"/>
              </a:rPr>
              <a:t>in</a:t>
            </a:r>
            <a:r>
              <a:rPr sz="1600" spc="-125" dirty="0">
                <a:latin typeface="Lucida Sans"/>
                <a:cs typeface="Lucida Sans"/>
              </a:rPr>
              <a:t> </a:t>
            </a:r>
            <a:r>
              <a:rPr sz="1600" spc="-114" dirty="0">
                <a:latin typeface="Lucida Sans"/>
                <a:cs typeface="Lucida Sans"/>
              </a:rPr>
              <a:t>our</a:t>
            </a:r>
            <a:r>
              <a:rPr sz="1600" spc="-70" dirty="0">
                <a:latin typeface="Lucida Sans"/>
                <a:cs typeface="Lucida Sans"/>
              </a:rPr>
              <a:t> </a:t>
            </a:r>
            <a:r>
              <a:rPr sz="1600" spc="-85" dirty="0">
                <a:latin typeface="Lucida Sans"/>
                <a:cs typeface="Lucida Sans"/>
              </a:rPr>
              <a:t>operation</a:t>
            </a:r>
            <a:r>
              <a:rPr sz="1600" spc="-95" dirty="0">
                <a:latin typeface="Lucida Sans"/>
                <a:cs typeface="Lucida Sans"/>
              </a:rPr>
              <a:t>s</a:t>
            </a:r>
            <a:r>
              <a:rPr sz="1600" spc="-130" dirty="0">
                <a:latin typeface="Lucida Sans"/>
                <a:cs typeface="Lucida Sans"/>
              </a:rPr>
              <a:t>.</a:t>
            </a:r>
            <a:endParaRPr sz="1600">
              <a:latin typeface="Lucida Sans"/>
              <a:cs typeface="Lucida Sans"/>
            </a:endParaRPr>
          </a:p>
        </p:txBody>
      </p:sp>
      <p:sp>
        <p:nvSpPr>
          <p:cNvPr id="63" name="object 63"/>
          <p:cNvSpPr txBox="1"/>
          <p:nvPr/>
        </p:nvSpPr>
        <p:spPr>
          <a:xfrm>
            <a:off x="7480554" y="4084891"/>
            <a:ext cx="1859280" cy="96011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00000"/>
              </a:lnSpc>
            </a:pPr>
            <a:r>
              <a:rPr sz="1600" spc="-20" dirty="0">
                <a:solidFill>
                  <a:srgbClr val="FFFFFF"/>
                </a:solidFill>
                <a:latin typeface="Lucida Sans"/>
                <a:cs typeface="Lucida Sans"/>
              </a:rPr>
              <a:t>W</a:t>
            </a:r>
            <a:r>
              <a:rPr sz="1600" spc="-10" dirty="0">
                <a:solidFill>
                  <a:srgbClr val="FFFFFF"/>
                </a:solidFill>
                <a:latin typeface="Lucida Sans"/>
                <a:cs typeface="Lucida Sans"/>
              </a:rPr>
              <a:t>e</a:t>
            </a:r>
            <a:r>
              <a:rPr sz="1600" spc="-110" dirty="0">
                <a:solidFill>
                  <a:srgbClr val="FFFFFF"/>
                </a:solidFill>
                <a:latin typeface="Lucida Sans"/>
                <a:cs typeface="Lucida Sans"/>
              </a:rPr>
              <a:t> </a:t>
            </a:r>
            <a:r>
              <a:rPr sz="1600" spc="-120" dirty="0">
                <a:solidFill>
                  <a:srgbClr val="FFFFFF"/>
                </a:solidFill>
                <a:latin typeface="Lucida Sans"/>
                <a:cs typeface="Lucida Sans"/>
              </a:rPr>
              <a:t>build </a:t>
            </a:r>
            <a:r>
              <a:rPr sz="1600" spc="-135" dirty="0">
                <a:solidFill>
                  <a:srgbClr val="FFFFFF"/>
                </a:solidFill>
                <a:latin typeface="Lucida Sans"/>
                <a:cs typeface="Lucida Sans"/>
              </a:rPr>
              <a:t>&amp;</a:t>
            </a:r>
            <a:r>
              <a:rPr sz="1600" spc="-114" dirty="0">
                <a:solidFill>
                  <a:srgbClr val="FFFFFF"/>
                </a:solidFill>
                <a:latin typeface="Lucida Sans"/>
                <a:cs typeface="Lucida Sans"/>
              </a:rPr>
              <a:t> </a:t>
            </a:r>
            <a:r>
              <a:rPr sz="1600" spc="-15" dirty="0">
                <a:solidFill>
                  <a:srgbClr val="FFFFFF"/>
                </a:solidFill>
                <a:latin typeface="Lucida Sans"/>
                <a:cs typeface="Lucida Sans"/>
              </a:rPr>
              <a:t>s</a:t>
            </a:r>
            <a:r>
              <a:rPr sz="1600" spc="-130" dirty="0">
                <a:solidFill>
                  <a:srgbClr val="FFFFFF"/>
                </a:solidFill>
                <a:latin typeface="Lucida Sans"/>
                <a:cs typeface="Lucida Sans"/>
              </a:rPr>
              <a:t>upp</a:t>
            </a:r>
            <a:r>
              <a:rPr sz="1600" spc="-110" dirty="0">
                <a:solidFill>
                  <a:srgbClr val="FFFFFF"/>
                </a:solidFill>
                <a:latin typeface="Lucida Sans"/>
                <a:cs typeface="Lucida Sans"/>
              </a:rPr>
              <a:t>ort</a:t>
            </a:r>
            <a:r>
              <a:rPr sz="1600" spc="-90" dirty="0">
                <a:solidFill>
                  <a:srgbClr val="FFFFFF"/>
                </a:solidFill>
                <a:latin typeface="Lucida Sans"/>
                <a:cs typeface="Lucida Sans"/>
              </a:rPr>
              <a:t> </a:t>
            </a:r>
            <a:r>
              <a:rPr sz="1600" spc="-50" dirty="0">
                <a:solidFill>
                  <a:srgbClr val="FFFFFF"/>
                </a:solidFill>
                <a:latin typeface="Lucida Sans"/>
                <a:cs typeface="Lucida Sans"/>
              </a:rPr>
              <a:t>I</a:t>
            </a:r>
            <a:r>
              <a:rPr sz="1600" spc="-100" dirty="0">
                <a:solidFill>
                  <a:srgbClr val="FFFFFF"/>
                </a:solidFill>
                <a:latin typeface="Lucida Sans"/>
                <a:cs typeface="Lucida Sans"/>
              </a:rPr>
              <a:t>nteg</a:t>
            </a:r>
            <a:r>
              <a:rPr sz="1600" spc="-105" dirty="0">
                <a:solidFill>
                  <a:srgbClr val="FFFFFF"/>
                </a:solidFill>
                <a:latin typeface="Lucida Sans"/>
                <a:cs typeface="Lucida Sans"/>
              </a:rPr>
              <a:t>rit</a:t>
            </a:r>
            <a:r>
              <a:rPr sz="1600" spc="-85" dirty="0">
                <a:solidFill>
                  <a:srgbClr val="FFFFFF"/>
                </a:solidFill>
                <a:latin typeface="Lucida Sans"/>
                <a:cs typeface="Lucida Sans"/>
              </a:rPr>
              <a:t>y</a:t>
            </a:r>
            <a:r>
              <a:rPr sz="1600" spc="-125" dirty="0">
                <a:solidFill>
                  <a:srgbClr val="FFFFFF"/>
                </a:solidFill>
                <a:latin typeface="Lucida Sans"/>
                <a:cs typeface="Lucida Sans"/>
              </a:rPr>
              <a:t> </a:t>
            </a:r>
            <a:r>
              <a:rPr sz="1600" spc="-120" dirty="0">
                <a:solidFill>
                  <a:srgbClr val="FFFFFF"/>
                </a:solidFill>
                <a:latin typeface="Lucida Sans"/>
                <a:cs typeface="Lucida Sans"/>
              </a:rPr>
              <a:t>in</a:t>
            </a:r>
            <a:r>
              <a:rPr sz="1600" spc="-114" dirty="0">
                <a:solidFill>
                  <a:srgbClr val="FFFFFF"/>
                </a:solidFill>
                <a:latin typeface="Lucida Sans"/>
                <a:cs typeface="Lucida Sans"/>
              </a:rPr>
              <a:t> our</a:t>
            </a:r>
            <a:r>
              <a:rPr sz="1600" spc="-70" dirty="0">
                <a:solidFill>
                  <a:srgbClr val="FFFFFF"/>
                </a:solidFill>
                <a:latin typeface="Lucida Sans"/>
                <a:cs typeface="Lucida Sans"/>
              </a:rPr>
              <a:t> </a:t>
            </a:r>
            <a:r>
              <a:rPr sz="1600" spc="-95" dirty="0">
                <a:solidFill>
                  <a:srgbClr val="FFFFFF"/>
                </a:solidFill>
                <a:latin typeface="Lucida Sans"/>
                <a:cs typeface="Lucida Sans"/>
              </a:rPr>
              <a:t>pe</a:t>
            </a:r>
            <a:r>
              <a:rPr sz="1600" spc="-110" dirty="0">
                <a:solidFill>
                  <a:srgbClr val="FFFFFF"/>
                </a:solidFill>
                <a:latin typeface="Lucida Sans"/>
                <a:cs typeface="Lucida Sans"/>
              </a:rPr>
              <a:t>op</a:t>
            </a:r>
            <a:r>
              <a:rPr sz="1600" spc="-90" dirty="0">
                <a:solidFill>
                  <a:srgbClr val="FFFFFF"/>
                </a:solidFill>
                <a:latin typeface="Lucida Sans"/>
                <a:cs typeface="Lucida Sans"/>
              </a:rPr>
              <a:t>le</a:t>
            </a:r>
            <a:r>
              <a:rPr sz="1600" spc="-120" dirty="0">
                <a:solidFill>
                  <a:srgbClr val="FFFFFF"/>
                </a:solidFill>
                <a:latin typeface="Lucida Sans"/>
                <a:cs typeface="Lucida Sans"/>
              </a:rPr>
              <a:t> </a:t>
            </a:r>
            <a:r>
              <a:rPr sz="1600" spc="-45" dirty="0">
                <a:solidFill>
                  <a:srgbClr val="FFFFFF"/>
                </a:solidFill>
                <a:latin typeface="Lucida Sans"/>
                <a:cs typeface="Lucida Sans"/>
              </a:rPr>
              <a:t>a</a:t>
            </a:r>
            <a:r>
              <a:rPr sz="1600" spc="-10" dirty="0">
                <a:solidFill>
                  <a:srgbClr val="FFFFFF"/>
                </a:solidFill>
                <a:latin typeface="Lucida Sans"/>
                <a:cs typeface="Lucida Sans"/>
              </a:rPr>
              <a:t>s</a:t>
            </a:r>
            <a:r>
              <a:rPr sz="1600" spc="-105" dirty="0">
                <a:solidFill>
                  <a:srgbClr val="FFFFFF"/>
                </a:solidFill>
                <a:latin typeface="Lucida Sans"/>
                <a:cs typeface="Lucida Sans"/>
              </a:rPr>
              <a:t> </a:t>
            </a:r>
            <a:r>
              <a:rPr sz="1600" spc="-95" dirty="0">
                <a:solidFill>
                  <a:srgbClr val="FFFFFF"/>
                </a:solidFill>
                <a:latin typeface="Lucida Sans"/>
                <a:cs typeface="Lucida Sans"/>
              </a:rPr>
              <a:t>part</a:t>
            </a:r>
            <a:r>
              <a:rPr sz="1600" spc="-120" dirty="0">
                <a:solidFill>
                  <a:srgbClr val="FFFFFF"/>
                </a:solidFill>
                <a:latin typeface="Lucida Sans"/>
                <a:cs typeface="Lucida Sans"/>
              </a:rPr>
              <a:t> </a:t>
            </a:r>
            <a:r>
              <a:rPr sz="1600" spc="-80" dirty="0">
                <a:solidFill>
                  <a:srgbClr val="FFFFFF"/>
                </a:solidFill>
                <a:latin typeface="Lucida Sans"/>
                <a:cs typeface="Lucida Sans"/>
              </a:rPr>
              <a:t>of</a:t>
            </a:r>
            <a:r>
              <a:rPr sz="1600" spc="-125" dirty="0">
                <a:solidFill>
                  <a:srgbClr val="FFFFFF"/>
                </a:solidFill>
                <a:latin typeface="Lucida Sans"/>
                <a:cs typeface="Lucida Sans"/>
              </a:rPr>
              <a:t> </a:t>
            </a:r>
            <a:r>
              <a:rPr sz="1600" spc="-114" dirty="0">
                <a:solidFill>
                  <a:srgbClr val="FFFFFF"/>
                </a:solidFill>
                <a:latin typeface="Lucida Sans"/>
                <a:cs typeface="Lucida Sans"/>
              </a:rPr>
              <a:t>our</a:t>
            </a:r>
            <a:r>
              <a:rPr sz="1600" spc="-70" dirty="0">
                <a:solidFill>
                  <a:srgbClr val="FFFFFF"/>
                </a:solidFill>
                <a:latin typeface="Lucida Sans"/>
                <a:cs typeface="Lucida Sans"/>
              </a:rPr>
              <a:t> </a:t>
            </a:r>
            <a:r>
              <a:rPr sz="1600" spc="-110" dirty="0">
                <a:solidFill>
                  <a:srgbClr val="FFFFFF"/>
                </a:solidFill>
                <a:latin typeface="Lucida Sans"/>
                <a:cs typeface="Lucida Sans"/>
              </a:rPr>
              <a:t>Corp</a:t>
            </a:r>
            <a:r>
              <a:rPr sz="1600" spc="-130" dirty="0">
                <a:solidFill>
                  <a:srgbClr val="FFFFFF"/>
                </a:solidFill>
                <a:latin typeface="Lucida Sans"/>
                <a:cs typeface="Lucida Sans"/>
              </a:rPr>
              <a:t>o</a:t>
            </a:r>
            <a:r>
              <a:rPr sz="1600" spc="-80" dirty="0">
                <a:solidFill>
                  <a:srgbClr val="FFFFFF"/>
                </a:solidFill>
                <a:latin typeface="Lucida Sans"/>
                <a:cs typeface="Lucida Sans"/>
              </a:rPr>
              <a:t>r</a:t>
            </a:r>
            <a:r>
              <a:rPr sz="1600" spc="-65" dirty="0">
                <a:solidFill>
                  <a:srgbClr val="FFFFFF"/>
                </a:solidFill>
                <a:latin typeface="Lucida Sans"/>
                <a:cs typeface="Lucida Sans"/>
              </a:rPr>
              <a:t>at</a:t>
            </a:r>
            <a:r>
              <a:rPr sz="1600" spc="-75" dirty="0">
                <a:solidFill>
                  <a:srgbClr val="FFFFFF"/>
                </a:solidFill>
                <a:latin typeface="Lucida Sans"/>
                <a:cs typeface="Lucida Sans"/>
              </a:rPr>
              <a:t>e</a:t>
            </a:r>
            <a:r>
              <a:rPr sz="1600" spc="-110" dirty="0">
                <a:solidFill>
                  <a:srgbClr val="FFFFFF"/>
                </a:solidFill>
                <a:latin typeface="Lucida Sans"/>
                <a:cs typeface="Lucida Sans"/>
              </a:rPr>
              <a:t> </a:t>
            </a:r>
            <a:r>
              <a:rPr sz="1600" spc="-80" dirty="0">
                <a:solidFill>
                  <a:srgbClr val="FFFFFF"/>
                </a:solidFill>
                <a:latin typeface="Lucida Sans"/>
                <a:cs typeface="Lucida Sans"/>
              </a:rPr>
              <a:t>cul</a:t>
            </a:r>
            <a:r>
              <a:rPr sz="1600" spc="-105" dirty="0">
                <a:solidFill>
                  <a:srgbClr val="FFFFFF"/>
                </a:solidFill>
                <a:latin typeface="Lucida Sans"/>
                <a:cs typeface="Lucida Sans"/>
              </a:rPr>
              <a:t>ture</a:t>
            </a:r>
            <a:r>
              <a:rPr sz="1600" spc="-130" dirty="0">
                <a:solidFill>
                  <a:srgbClr val="FFFFFF"/>
                </a:solidFill>
                <a:latin typeface="Lucida Sans"/>
                <a:cs typeface="Lucida Sans"/>
              </a:rPr>
              <a:t>.</a:t>
            </a:r>
            <a:endParaRPr sz="1600">
              <a:latin typeface="Lucida Sans"/>
              <a:cs typeface="Lucida Sans"/>
            </a:endParaRPr>
          </a:p>
        </p:txBody>
      </p:sp>
      <p:sp>
        <p:nvSpPr>
          <p:cNvPr id="64" name="object 64"/>
          <p:cNvSpPr txBox="1"/>
          <p:nvPr/>
        </p:nvSpPr>
        <p:spPr>
          <a:xfrm>
            <a:off x="9745980" y="3962400"/>
            <a:ext cx="2185670" cy="2052955"/>
          </a:xfrm>
          <a:prstGeom prst="rect">
            <a:avLst/>
          </a:prstGeom>
          <a:solidFill>
            <a:srgbClr val="FFB115"/>
          </a:solidFill>
        </p:spPr>
        <p:txBody>
          <a:bodyPr vert="horz" wrap="square" lIns="0" tIns="0" rIns="0" bIns="0" rtlCol="0">
            <a:spAutoFit/>
          </a:bodyPr>
          <a:lstStyle/>
          <a:p>
            <a:pPr marL="85725" marR="49530">
              <a:lnSpc>
                <a:spcPct val="100000"/>
              </a:lnSpc>
            </a:pPr>
            <a:r>
              <a:rPr sz="1600" spc="-20" dirty="0">
                <a:latin typeface="Lucida Sans"/>
                <a:cs typeface="Lucida Sans"/>
              </a:rPr>
              <a:t>W</a:t>
            </a:r>
            <a:r>
              <a:rPr sz="1600" spc="-10" dirty="0">
                <a:latin typeface="Lucida Sans"/>
                <a:cs typeface="Lucida Sans"/>
              </a:rPr>
              <a:t>e</a:t>
            </a:r>
            <a:r>
              <a:rPr sz="1600" spc="-110" dirty="0">
                <a:latin typeface="Lucida Sans"/>
                <a:cs typeface="Lucida Sans"/>
              </a:rPr>
              <a:t> </a:t>
            </a:r>
            <a:r>
              <a:rPr sz="1600" spc="-75" dirty="0">
                <a:latin typeface="Lucida Sans"/>
                <a:cs typeface="Lucida Sans"/>
              </a:rPr>
              <a:t>ar</a:t>
            </a:r>
            <a:r>
              <a:rPr sz="1600" spc="-85" dirty="0">
                <a:latin typeface="Lucida Sans"/>
                <a:cs typeface="Lucida Sans"/>
              </a:rPr>
              <a:t>e</a:t>
            </a:r>
            <a:r>
              <a:rPr sz="1600" spc="-110" dirty="0">
                <a:latin typeface="Lucida Sans"/>
                <a:cs typeface="Lucida Sans"/>
              </a:rPr>
              <a:t> </a:t>
            </a:r>
            <a:r>
              <a:rPr sz="1600" spc="-80" dirty="0">
                <a:latin typeface="Lucida Sans"/>
                <a:cs typeface="Lucida Sans"/>
              </a:rPr>
              <a:t>an</a:t>
            </a:r>
            <a:r>
              <a:rPr sz="1600" spc="-120" dirty="0">
                <a:latin typeface="Lucida Sans"/>
                <a:cs typeface="Lucida Sans"/>
              </a:rPr>
              <a:t> </a:t>
            </a:r>
            <a:r>
              <a:rPr sz="1600" spc="-130" dirty="0">
                <a:latin typeface="Lucida Sans"/>
                <a:cs typeface="Lucida Sans"/>
              </a:rPr>
              <a:t>o</a:t>
            </a:r>
            <a:r>
              <a:rPr sz="1600" spc="-80" dirty="0">
                <a:latin typeface="Lucida Sans"/>
                <a:cs typeface="Lucida Sans"/>
              </a:rPr>
              <a:t>r</a:t>
            </a:r>
            <a:r>
              <a:rPr sz="1600" spc="-105" dirty="0">
                <a:latin typeface="Lucida Sans"/>
                <a:cs typeface="Lucida Sans"/>
              </a:rPr>
              <a:t>ganization</a:t>
            </a:r>
            <a:r>
              <a:rPr sz="1600" spc="-70" dirty="0">
                <a:latin typeface="Lucida Sans"/>
                <a:cs typeface="Lucida Sans"/>
              </a:rPr>
              <a:t> </a:t>
            </a:r>
            <a:r>
              <a:rPr sz="1600" spc="-80" dirty="0">
                <a:latin typeface="Lucida Sans"/>
                <a:cs typeface="Lucida Sans"/>
              </a:rPr>
              <a:t>of</a:t>
            </a:r>
            <a:r>
              <a:rPr sz="1600" spc="-120" dirty="0">
                <a:latin typeface="Lucida Sans"/>
                <a:cs typeface="Lucida Sans"/>
              </a:rPr>
              <a:t> </a:t>
            </a:r>
            <a:r>
              <a:rPr sz="1600" spc="-90" dirty="0">
                <a:latin typeface="Lucida Sans"/>
                <a:cs typeface="Lucida Sans"/>
              </a:rPr>
              <a:t>change.</a:t>
            </a:r>
            <a:endParaRPr sz="1600">
              <a:latin typeface="Lucida Sans"/>
              <a:cs typeface="Lucida Sans"/>
            </a:endParaRPr>
          </a:p>
          <a:p>
            <a:pPr marL="85725" marR="124460">
              <a:lnSpc>
                <a:spcPct val="100000"/>
              </a:lnSpc>
            </a:pPr>
            <a:r>
              <a:rPr sz="1600" spc="-165" dirty="0">
                <a:latin typeface="Lucida Sans"/>
                <a:cs typeface="Lucida Sans"/>
              </a:rPr>
              <a:t>Ou</a:t>
            </a:r>
            <a:r>
              <a:rPr sz="1600" spc="-95" dirty="0">
                <a:latin typeface="Lucida Sans"/>
                <a:cs typeface="Lucida Sans"/>
              </a:rPr>
              <a:t>r</a:t>
            </a:r>
            <a:r>
              <a:rPr sz="1600" spc="-110" dirty="0">
                <a:latin typeface="Lucida Sans"/>
                <a:cs typeface="Lucida Sans"/>
              </a:rPr>
              <a:t> </a:t>
            </a:r>
            <a:r>
              <a:rPr sz="1600" spc="-85" dirty="0">
                <a:latin typeface="Lucida Sans"/>
                <a:cs typeface="Lucida Sans"/>
              </a:rPr>
              <a:t>te</a:t>
            </a:r>
            <a:r>
              <a:rPr sz="1600" spc="-50" dirty="0">
                <a:latin typeface="Lucida Sans"/>
                <a:cs typeface="Lucida Sans"/>
              </a:rPr>
              <a:t>a</a:t>
            </a:r>
            <a:r>
              <a:rPr sz="1600" spc="-75" dirty="0">
                <a:latin typeface="Lucida Sans"/>
                <a:cs typeface="Lucida Sans"/>
              </a:rPr>
              <a:t>m</a:t>
            </a:r>
            <a:r>
              <a:rPr sz="1600" spc="-120" dirty="0">
                <a:latin typeface="Lucida Sans"/>
                <a:cs typeface="Lucida Sans"/>
              </a:rPr>
              <a:t> </a:t>
            </a:r>
            <a:r>
              <a:rPr sz="1600" spc="5" dirty="0">
                <a:latin typeface="Lucida Sans"/>
                <a:cs typeface="Lucida Sans"/>
              </a:rPr>
              <a:t>c</a:t>
            </a:r>
            <a:r>
              <a:rPr sz="1600" spc="-80" dirty="0">
                <a:latin typeface="Lucida Sans"/>
                <a:cs typeface="Lucida Sans"/>
              </a:rPr>
              <a:t>onsta</a:t>
            </a:r>
            <a:r>
              <a:rPr sz="1600" spc="-100" dirty="0">
                <a:latin typeface="Lucida Sans"/>
                <a:cs typeface="Lucida Sans"/>
              </a:rPr>
              <a:t>n</a:t>
            </a:r>
            <a:r>
              <a:rPr sz="1600" spc="-90" dirty="0">
                <a:latin typeface="Lucida Sans"/>
                <a:cs typeface="Lucida Sans"/>
              </a:rPr>
              <a:t>tly</a:t>
            </a:r>
            <a:r>
              <a:rPr sz="1600" spc="-75" dirty="0">
                <a:latin typeface="Lucida Sans"/>
                <a:cs typeface="Lucida Sans"/>
              </a:rPr>
              <a:t> </a:t>
            </a:r>
            <a:r>
              <a:rPr sz="1600" spc="-100" dirty="0">
                <a:latin typeface="Lucida Sans"/>
                <a:cs typeface="Lucida Sans"/>
              </a:rPr>
              <a:t>upgrade</a:t>
            </a:r>
            <a:r>
              <a:rPr sz="1600" spc="-85" dirty="0">
                <a:latin typeface="Lucida Sans"/>
                <a:cs typeface="Lucida Sans"/>
              </a:rPr>
              <a:t>s</a:t>
            </a:r>
            <a:r>
              <a:rPr sz="1600" spc="-114" dirty="0">
                <a:latin typeface="Lucida Sans"/>
                <a:cs typeface="Lucida Sans"/>
              </a:rPr>
              <a:t> </a:t>
            </a:r>
            <a:r>
              <a:rPr sz="1600" spc="-75" dirty="0">
                <a:latin typeface="Lucida Sans"/>
                <a:cs typeface="Lucida Sans"/>
              </a:rPr>
              <a:t>ourselves</a:t>
            </a:r>
            <a:r>
              <a:rPr sz="1600" spc="-114" dirty="0">
                <a:latin typeface="Lucida Sans"/>
                <a:cs typeface="Lucida Sans"/>
              </a:rPr>
              <a:t> </a:t>
            </a:r>
            <a:r>
              <a:rPr sz="1600" spc="-90" dirty="0">
                <a:latin typeface="Lucida Sans"/>
                <a:cs typeface="Lucida Sans"/>
              </a:rPr>
              <a:t>to</a:t>
            </a:r>
            <a:r>
              <a:rPr sz="1600" spc="-60" dirty="0">
                <a:latin typeface="Lucida Sans"/>
                <a:cs typeface="Lucida Sans"/>
              </a:rPr>
              <a:t> </a:t>
            </a:r>
            <a:r>
              <a:rPr sz="1600" spc="-110" dirty="0">
                <a:latin typeface="Lucida Sans"/>
                <a:cs typeface="Lucida Sans"/>
              </a:rPr>
              <a:t>impr</a:t>
            </a:r>
            <a:r>
              <a:rPr sz="1600" spc="-85" dirty="0">
                <a:latin typeface="Lucida Sans"/>
                <a:cs typeface="Lucida Sans"/>
              </a:rPr>
              <a:t>ov</a:t>
            </a:r>
            <a:r>
              <a:rPr sz="1600" spc="-75" dirty="0">
                <a:latin typeface="Lucida Sans"/>
                <a:cs typeface="Lucida Sans"/>
              </a:rPr>
              <a:t>e</a:t>
            </a:r>
            <a:r>
              <a:rPr sz="1600" spc="-110" dirty="0">
                <a:latin typeface="Lucida Sans"/>
                <a:cs typeface="Lucida Sans"/>
              </a:rPr>
              <a:t> </a:t>
            </a:r>
            <a:r>
              <a:rPr sz="1600" spc="-114" dirty="0">
                <a:latin typeface="Lucida Sans"/>
                <a:cs typeface="Lucida Sans"/>
              </a:rPr>
              <a:t>our</a:t>
            </a:r>
            <a:r>
              <a:rPr sz="1600" spc="-70" dirty="0">
                <a:latin typeface="Lucida Sans"/>
                <a:cs typeface="Lucida Sans"/>
              </a:rPr>
              <a:t> </a:t>
            </a:r>
            <a:r>
              <a:rPr sz="1600" spc="-95" dirty="0">
                <a:latin typeface="Lucida Sans"/>
                <a:cs typeface="Lucida Sans"/>
              </a:rPr>
              <a:t>pe</a:t>
            </a:r>
            <a:r>
              <a:rPr sz="1600" spc="-90" dirty="0">
                <a:latin typeface="Lucida Sans"/>
                <a:cs typeface="Lucida Sans"/>
              </a:rPr>
              <a:t>rfo</a:t>
            </a:r>
            <a:r>
              <a:rPr sz="1600" spc="-85" dirty="0">
                <a:latin typeface="Lucida Sans"/>
                <a:cs typeface="Lucida Sans"/>
              </a:rPr>
              <a:t>rmance.</a:t>
            </a:r>
            <a:endParaRPr sz="1600">
              <a:latin typeface="Lucida Sans"/>
              <a:cs typeface="Lucida Sans"/>
            </a:endParaRPr>
          </a:p>
        </p:txBody>
      </p:sp>
      <p:sp>
        <p:nvSpPr>
          <p:cNvPr id="65" name="object 65"/>
          <p:cNvSpPr txBox="1"/>
          <p:nvPr/>
        </p:nvSpPr>
        <p:spPr>
          <a:xfrm>
            <a:off x="2929508" y="3241992"/>
            <a:ext cx="1242060" cy="2800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000" b="1" spc="-25" dirty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sz="2000" b="1" spc="-50" dirty="0">
                <a:solidFill>
                  <a:srgbClr val="FFFFFF"/>
                </a:solidFill>
                <a:latin typeface="Arial"/>
                <a:cs typeface="Arial"/>
              </a:rPr>
              <a:t>n</a:t>
            </a:r>
            <a:r>
              <a:rPr sz="2000" b="1" spc="-70" dirty="0">
                <a:solidFill>
                  <a:srgbClr val="FFFFFF"/>
                </a:solidFill>
                <a:latin typeface="Arial"/>
                <a:cs typeface="Arial"/>
              </a:rPr>
              <a:t>novat</a:t>
            </a:r>
            <a:r>
              <a:rPr sz="2000" b="1" spc="-55" dirty="0">
                <a:solidFill>
                  <a:srgbClr val="FFFFFF"/>
                </a:solidFill>
                <a:latin typeface="Arial"/>
                <a:cs typeface="Arial"/>
              </a:rPr>
              <a:t>io</a:t>
            </a:r>
            <a:r>
              <a:rPr sz="2000" b="1" spc="-100" dirty="0">
                <a:solidFill>
                  <a:srgbClr val="FFFFFF"/>
                </a:solidFill>
                <a:latin typeface="Arial"/>
                <a:cs typeface="Arial"/>
              </a:rPr>
              <a:t>n</a:t>
            </a:r>
            <a:endParaRPr sz="2000">
              <a:latin typeface="Arial"/>
              <a:cs typeface="Arial"/>
            </a:endParaRPr>
          </a:p>
        </p:txBody>
      </p:sp>
      <p:sp>
        <p:nvSpPr>
          <p:cNvPr id="66" name="object 66"/>
          <p:cNvSpPr txBox="1"/>
          <p:nvPr/>
        </p:nvSpPr>
        <p:spPr>
          <a:xfrm>
            <a:off x="5073141" y="3241992"/>
            <a:ext cx="1689735" cy="2800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000" b="1" spc="-85" dirty="0">
                <a:solidFill>
                  <a:srgbClr val="FFFFFF"/>
                </a:solidFill>
                <a:latin typeface="Arial"/>
                <a:cs typeface="Arial"/>
              </a:rPr>
              <a:t>Ac</a:t>
            </a:r>
            <a:r>
              <a:rPr sz="2000" b="1" spc="-65" dirty="0">
                <a:solidFill>
                  <a:srgbClr val="FFFFFF"/>
                </a:solidFill>
                <a:latin typeface="Arial"/>
                <a:cs typeface="Arial"/>
              </a:rPr>
              <a:t>c</a:t>
            </a:r>
            <a:r>
              <a:rPr sz="2000" b="1" spc="-75" dirty="0">
                <a:solidFill>
                  <a:srgbClr val="FFFFFF"/>
                </a:solidFill>
                <a:latin typeface="Arial"/>
                <a:cs typeface="Arial"/>
              </a:rPr>
              <a:t>oun</a:t>
            </a:r>
            <a:r>
              <a:rPr sz="2000" b="1" spc="-50" dirty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sz="2000" b="1" spc="-40" dirty="0">
                <a:solidFill>
                  <a:srgbClr val="FFFFFF"/>
                </a:solidFill>
                <a:latin typeface="Arial"/>
                <a:cs typeface="Arial"/>
              </a:rPr>
              <a:t>abil</a:t>
            </a:r>
            <a:r>
              <a:rPr sz="2000" b="1" spc="-20" dirty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sz="2000" b="1" spc="20" dirty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sz="2000" b="1" spc="-80" dirty="0">
                <a:solidFill>
                  <a:srgbClr val="FFFFFF"/>
                </a:solidFill>
                <a:latin typeface="Arial"/>
                <a:cs typeface="Arial"/>
              </a:rPr>
              <a:t>y</a:t>
            </a:r>
            <a:endParaRPr sz="2000">
              <a:latin typeface="Arial"/>
              <a:cs typeface="Arial"/>
            </a:endParaRPr>
          </a:p>
        </p:txBody>
      </p:sp>
      <p:sp>
        <p:nvSpPr>
          <p:cNvPr id="67" name="object 67"/>
          <p:cNvSpPr txBox="1"/>
          <p:nvPr/>
        </p:nvSpPr>
        <p:spPr>
          <a:xfrm>
            <a:off x="7799958" y="3261804"/>
            <a:ext cx="1002030" cy="2800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000" b="1" spc="-25" dirty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sz="2000" b="1" spc="-50" dirty="0">
                <a:solidFill>
                  <a:srgbClr val="FFFFFF"/>
                </a:solidFill>
                <a:latin typeface="Arial"/>
                <a:cs typeface="Arial"/>
              </a:rPr>
              <a:t>n</a:t>
            </a:r>
            <a:r>
              <a:rPr sz="2000" b="1" spc="-30" dirty="0">
                <a:solidFill>
                  <a:srgbClr val="FFFFFF"/>
                </a:solidFill>
                <a:latin typeface="Arial"/>
                <a:cs typeface="Arial"/>
              </a:rPr>
              <a:t>te</a:t>
            </a:r>
            <a:r>
              <a:rPr sz="2000" b="1" spc="-50" dirty="0">
                <a:solidFill>
                  <a:srgbClr val="FFFFFF"/>
                </a:solidFill>
                <a:latin typeface="Arial"/>
                <a:cs typeface="Arial"/>
              </a:rPr>
              <a:t>g</a:t>
            </a:r>
            <a:r>
              <a:rPr sz="2000" b="1" spc="-10" dirty="0">
                <a:solidFill>
                  <a:srgbClr val="FFFFFF"/>
                </a:solidFill>
                <a:latin typeface="Arial"/>
                <a:cs typeface="Arial"/>
              </a:rPr>
              <a:t>ri</a:t>
            </a:r>
            <a:r>
              <a:rPr sz="2000" b="1" spc="-20" dirty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sz="2000" b="1" spc="-80" dirty="0">
                <a:solidFill>
                  <a:srgbClr val="FFFFFF"/>
                </a:solidFill>
                <a:latin typeface="Arial"/>
                <a:cs typeface="Arial"/>
              </a:rPr>
              <a:t>y</a:t>
            </a:r>
            <a:endParaRPr sz="2000">
              <a:latin typeface="Arial"/>
              <a:cs typeface="Arial"/>
            </a:endParaRPr>
          </a:p>
        </p:txBody>
      </p:sp>
      <p:sp>
        <p:nvSpPr>
          <p:cNvPr id="68" name="object 68"/>
          <p:cNvSpPr txBox="1"/>
          <p:nvPr/>
        </p:nvSpPr>
        <p:spPr>
          <a:xfrm>
            <a:off x="10306304" y="3261804"/>
            <a:ext cx="900430" cy="2800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000" b="1" spc="-114" dirty="0">
                <a:solidFill>
                  <a:srgbClr val="FFFFFF"/>
                </a:solidFill>
                <a:latin typeface="Arial"/>
                <a:cs typeface="Arial"/>
              </a:rPr>
              <a:t>Ch</a:t>
            </a:r>
            <a:r>
              <a:rPr sz="2000" b="1" spc="-90" dirty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2000" b="1" spc="-95" dirty="0">
                <a:solidFill>
                  <a:srgbClr val="FFFFFF"/>
                </a:solidFill>
                <a:latin typeface="Arial"/>
                <a:cs typeface="Arial"/>
              </a:rPr>
              <a:t>ng</a:t>
            </a:r>
            <a:r>
              <a:rPr sz="2000" b="1" spc="-25" dirty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endParaRPr sz="2000">
              <a:latin typeface="Arial"/>
              <a:cs typeface="Arial"/>
            </a:endParaRPr>
          </a:p>
        </p:txBody>
      </p:sp>
      <p:sp>
        <p:nvSpPr>
          <p:cNvPr id="70" name="object 70"/>
          <p:cNvSpPr txBox="1"/>
          <p:nvPr/>
        </p:nvSpPr>
        <p:spPr>
          <a:xfrm>
            <a:off x="8827134" y="675449"/>
            <a:ext cx="3128010" cy="2038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b="1" spc="-75" dirty="0">
                <a:solidFill>
                  <a:srgbClr val="FFB115"/>
                </a:solidFill>
                <a:latin typeface="Arial"/>
                <a:cs typeface="Arial"/>
              </a:rPr>
              <a:t>W</a:t>
            </a:r>
            <a:r>
              <a:rPr sz="1200" b="1" spc="-40" dirty="0">
                <a:solidFill>
                  <a:srgbClr val="FFB115"/>
                </a:solidFill>
                <a:latin typeface="Arial"/>
                <a:cs typeface="Arial"/>
              </a:rPr>
              <a:t>e </a:t>
            </a:r>
            <a:r>
              <a:rPr sz="1200" b="1" spc="-45" dirty="0">
                <a:solidFill>
                  <a:srgbClr val="FFB115"/>
                </a:solidFill>
                <a:latin typeface="Arial"/>
                <a:cs typeface="Arial"/>
              </a:rPr>
              <a:t>Of</a:t>
            </a:r>
            <a:r>
              <a:rPr sz="1200" b="1" spc="25" dirty="0">
                <a:solidFill>
                  <a:srgbClr val="FFB115"/>
                </a:solidFill>
                <a:latin typeface="Arial"/>
                <a:cs typeface="Arial"/>
              </a:rPr>
              <a:t>f</a:t>
            </a:r>
            <a:r>
              <a:rPr sz="1200" b="1" spc="-15" dirty="0">
                <a:solidFill>
                  <a:srgbClr val="FFB115"/>
                </a:solidFill>
                <a:latin typeface="Arial"/>
                <a:cs typeface="Arial"/>
              </a:rPr>
              <a:t>er</a:t>
            </a:r>
            <a:r>
              <a:rPr sz="1200" b="1" spc="-45" dirty="0">
                <a:solidFill>
                  <a:srgbClr val="FFB115"/>
                </a:solidFill>
                <a:latin typeface="Arial"/>
                <a:cs typeface="Arial"/>
              </a:rPr>
              <a:t> </a:t>
            </a:r>
            <a:r>
              <a:rPr sz="1200" b="1" spc="-60" dirty="0">
                <a:solidFill>
                  <a:srgbClr val="FFB115"/>
                </a:solidFill>
                <a:latin typeface="Arial"/>
                <a:cs typeface="Arial"/>
              </a:rPr>
              <a:t>S</a:t>
            </a:r>
            <a:r>
              <a:rPr sz="1200" b="1" spc="-45" dirty="0">
                <a:solidFill>
                  <a:srgbClr val="FFB115"/>
                </a:solidFill>
                <a:latin typeface="Arial"/>
                <a:cs typeface="Arial"/>
              </a:rPr>
              <a:t>o</a:t>
            </a:r>
            <a:r>
              <a:rPr sz="1200" b="1" spc="-30" dirty="0">
                <a:solidFill>
                  <a:srgbClr val="FFB115"/>
                </a:solidFill>
                <a:latin typeface="Arial"/>
                <a:cs typeface="Arial"/>
              </a:rPr>
              <a:t>l</a:t>
            </a:r>
            <a:r>
              <a:rPr sz="1200" b="1" spc="-70" dirty="0">
                <a:solidFill>
                  <a:srgbClr val="FFB115"/>
                </a:solidFill>
                <a:latin typeface="Arial"/>
                <a:cs typeface="Arial"/>
              </a:rPr>
              <a:t>u</a:t>
            </a:r>
            <a:r>
              <a:rPr sz="1200" b="1" spc="5" dirty="0">
                <a:solidFill>
                  <a:srgbClr val="FFB115"/>
                </a:solidFill>
                <a:latin typeface="Arial"/>
                <a:cs typeface="Arial"/>
              </a:rPr>
              <a:t>t</a:t>
            </a:r>
            <a:r>
              <a:rPr sz="1200" b="1" spc="-20" dirty="0">
                <a:solidFill>
                  <a:srgbClr val="FFB115"/>
                </a:solidFill>
                <a:latin typeface="Arial"/>
                <a:cs typeface="Arial"/>
              </a:rPr>
              <a:t>i</a:t>
            </a:r>
            <a:r>
              <a:rPr sz="1200" b="1" spc="-60" dirty="0">
                <a:solidFill>
                  <a:srgbClr val="FFB115"/>
                </a:solidFill>
                <a:latin typeface="Arial"/>
                <a:cs typeface="Arial"/>
              </a:rPr>
              <a:t>o</a:t>
            </a:r>
            <a:r>
              <a:rPr sz="1200" b="1" spc="-70" dirty="0">
                <a:solidFill>
                  <a:srgbClr val="FFB115"/>
                </a:solidFill>
                <a:latin typeface="Arial"/>
                <a:cs typeface="Arial"/>
              </a:rPr>
              <a:t>n</a:t>
            </a:r>
            <a:r>
              <a:rPr sz="1200" b="1" spc="-55" dirty="0">
                <a:solidFill>
                  <a:srgbClr val="FFB115"/>
                </a:solidFill>
                <a:latin typeface="Arial"/>
                <a:cs typeface="Arial"/>
              </a:rPr>
              <a:t>s</a:t>
            </a:r>
            <a:r>
              <a:rPr sz="1200" b="1" spc="-30" dirty="0">
                <a:solidFill>
                  <a:srgbClr val="FFB115"/>
                </a:solidFill>
                <a:latin typeface="Arial"/>
                <a:cs typeface="Arial"/>
              </a:rPr>
              <a:t> </a:t>
            </a:r>
            <a:r>
              <a:rPr sz="1200" b="1" spc="-55" dirty="0">
                <a:solidFill>
                  <a:srgbClr val="FFB115"/>
                </a:solidFill>
                <a:latin typeface="Arial"/>
                <a:cs typeface="Arial"/>
              </a:rPr>
              <a:t>a</a:t>
            </a:r>
            <a:r>
              <a:rPr sz="1200" b="1" spc="-65" dirty="0">
                <a:solidFill>
                  <a:srgbClr val="FFB115"/>
                </a:solidFill>
                <a:latin typeface="Arial"/>
                <a:cs typeface="Arial"/>
              </a:rPr>
              <a:t>n</a:t>
            </a:r>
            <a:r>
              <a:rPr sz="1200" b="1" spc="-60" dirty="0">
                <a:solidFill>
                  <a:srgbClr val="FFB115"/>
                </a:solidFill>
                <a:latin typeface="Arial"/>
                <a:cs typeface="Arial"/>
              </a:rPr>
              <a:t>d</a:t>
            </a:r>
            <a:r>
              <a:rPr sz="1200" b="1" spc="-30" dirty="0">
                <a:solidFill>
                  <a:srgbClr val="FFB115"/>
                </a:solidFill>
                <a:latin typeface="Arial"/>
                <a:cs typeface="Arial"/>
              </a:rPr>
              <a:t> </a:t>
            </a:r>
            <a:r>
              <a:rPr sz="1200" b="1" spc="-75" dirty="0">
                <a:solidFill>
                  <a:srgbClr val="FFB115"/>
                </a:solidFill>
                <a:latin typeface="Arial"/>
                <a:cs typeface="Arial"/>
              </a:rPr>
              <a:t>W</a:t>
            </a:r>
            <a:r>
              <a:rPr sz="1200" b="1" spc="-40" dirty="0">
                <a:solidFill>
                  <a:srgbClr val="FFB115"/>
                </a:solidFill>
                <a:latin typeface="Arial"/>
                <a:cs typeface="Arial"/>
              </a:rPr>
              <a:t>e</a:t>
            </a:r>
            <a:r>
              <a:rPr sz="1200" b="1" spc="-55" dirty="0">
                <a:solidFill>
                  <a:srgbClr val="FFB115"/>
                </a:solidFill>
                <a:latin typeface="Arial"/>
                <a:cs typeface="Arial"/>
              </a:rPr>
              <a:t> </a:t>
            </a:r>
            <a:r>
              <a:rPr sz="1200" b="1" spc="-100" dirty="0">
                <a:solidFill>
                  <a:srgbClr val="FFB115"/>
                </a:solidFill>
                <a:latin typeface="Arial"/>
                <a:cs typeface="Arial"/>
              </a:rPr>
              <a:t>D</a:t>
            </a:r>
            <a:r>
              <a:rPr sz="1200" b="1" spc="-15" dirty="0">
                <a:solidFill>
                  <a:srgbClr val="FFB115"/>
                </a:solidFill>
                <a:latin typeface="Arial"/>
                <a:cs typeface="Arial"/>
              </a:rPr>
              <a:t>e</a:t>
            </a:r>
            <a:r>
              <a:rPr sz="1200" b="1" spc="-20" dirty="0">
                <a:solidFill>
                  <a:srgbClr val="FFB115"/>
                </a:solidFill>
                <a:latin typeface="Arial"/>
                <a:cs typeface="Arial"/>
              </a:rPr>
              <a:t>li</a:t>
            </a:r>
            <a:r>
              <a:rPr sz="1200" b="1" spc="-35" dirty="0">
                <a:solidFill>
                  <a:srgbClr val="FFB115"/>
                </a:solidFill>
                <a:latin typeface="Arial"/>
                <a:cs typeface="Arial"/>
              </a:rPr>
              <a:t>v</a:t>
            </a:r>
            <a:r>
              <a:rPr sz="1200" b="1" spc="-30" dirty="0">
                <a:solidFill>
                  <a:srgbClr val="FFB115"/>
                </a:solidFill>
                <a:latin typeface="Arial"/>
                <a:cs typeface="Arial"/>
              </a:rPr>
              <a:t>e</a:t>
            </a:r>
            <a:r>
              <a:rPr sz="1200" b="1" spc="-15" dirty="0">
                <a:solidFill>
                  <a:srgbClr val="FFB115"/>
                </a:solidFill>
                <a:latin typeface="Arial"/>
                <a:cs typeface="Arial"/>
              </a:rPr>
              <a:t>r</a:t>
            </a:r>
            <a:r>
              <a:rPr sz="1200" b="1" spc="-60" dirty="0">
                <a:solidFill>
                  <a:srgbClr val="FFB115"/>
                </a:solidFill>
                <a:latin typeface="Arial"/>
                <a:cs typeface="Arial"/>
              </a:rPr>
              <a:t> </a:t>
            </a:r>
            <a:r>
              <a:rPr sz="1200" b="1" spc="-45" dirty="0">
                <a:solidFill>
                  <a:srgbClr val="FFB115"/>
                </a:solidFill>
                <a:latin typeface="Arial"/>
                <a:cs typeface="Arial"/>
              </a:rPr>
              <a:t>Prom</a:t>
            </a:r>
            <a:r>
              <a:rPr sz="1200" b="1" spc="-20" dirty="0">
                <a:solidFill>
                  <a:srgbClr val="FFB115"/>
                </a:solidFill>
                <a:latin typeface="Arial"/>
                <a:cs typeface="Arial"/>
              </a:rPr>
              <a:t>i</a:t>
            </a:r>
            <a:r>
              <a:rPr sz="1200" b="1" spc="-60" dirty="0">
                <a:solidFill>
                  <a:srgbClr val="FFB115"/>
                </a:solidFill>
                <a:latin typeface="Arial"/>
                <a:cs typeface="Arial"/>
              </a:rPr>
              <a:t>s</a:t>
            </a:r>
            <a:r>
              <a:rPr sz="1200" b="1" spc="-15" dirty="0">
                <a:solidFill>
                  <a:srgbClr val="FFB115"/>
                </a:solidFill>
                <a:latin typeface="Arial"/>
                <a:cs typeface="Arial"/>
              </a:rPr>
              <a:t>e</a:t>
            </a:r>
            <a:r>
              <a:rPr sz="1200" b="1" spc="-45" dirty="0">
                <a:solidFill>
                  <a:srgbClr val="FFB115"/>
                </a:solidFill>
                <a:latin typeface="Arial"/>
                <a:cs typeface="Arial"/>
              </a:rPr>
              <a:t>s</a:t>
            </a:r>
            <a:r>
              <a:rPr sz="1400" b="1" spc="-80" dirty="0">
                <a:solidFill>
                  <a:srgbClr val="FFB115"/>
                </a:solidFill>
                <a:latin typeface="Arial"/>
                <a:cs typeface="Arial"/>
              </a:rPr>
              <a:t>!</a:t>
            </a:r>
            <a:endParaRPr sz="1400">
              <a:latin typeface="Arial"/>
              <a:cs typeface="Arial"/>
            </a:endParaRPr>
          </a:p>
        </p:txBody>
      </p:sp>
      <p:pic>
        <p:nvPicPr>
          <p:cNvPr id="71" name="Picture 70">
            <a:extLst>
              <a:ext uri="{FF2B5EF4-FFF2-40B4-BE49-F238E27FC236}">
                <a16:creationId xmlns:a16="http://schemas.microsoft.com/office/drawing/2014/main" id="{F93CA112-4725-E7FB-79CC-4914E38897A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28819" y="38249"/>
            <a:ext cx="1687438" cy="6372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59397" rIns="0" bIns="0" rtlCol="0">
            <a:spAutoFit/>
          </a:bodyPr>
          <a:lstStyle/>
          <a:p>
            <a:pPr marL="259715">
              <a:lnSpc>
                <a:spcPct val="100000"/>
              </a:lnSpc>
            </a:pPr>
            <a:r>
              <a:rPr sz="4000" spc="-254" dirty="0">
                <a:solidFill>
                  <a:srgbClr val="FFFFFF"/>
                </a:solidFill>
              </a:rPr>
              <a:t>Ou</a:t>
            </a:r>
            <a:r>
              <a:rPr sz="4000" spc="-140" dirty="0">
                <a:solidFill>
                  <a:srgbClr val="FFFFFF"/>
                </a:solidFill>
              </a:rPr>
              <a:t>r</a:t>
            </a:r>
            <a:r>
              <a:rPr sz="4000" spc="-114" dirty="0">
                <a:solidFill>
                  <a:srgbClr val="FFFFFF"/>
                </a:solidFill>
              </a:rPr>
              <a:t> </a:t>
            </a:r>
            <a:r>
              <a:rPr sz="4000" spc="-85" dirty="0">
                <a:solidFill>
                  <a:srgbClr val="FFFFFF"/>
                </a:solidFill>
              </a:rPr>
              <a:t>N</a:t>
            </a:r>
            <a:r>
              <a:rPr sz="4000" spc="-204" dirty="0">
                <a:solidFill>
                  <a:srgbClr val="FFFFFF"/>
                </a:solidFill>
              </a:rPr>
              <a:t>ET</a:t>
            </a:r>
            <a:r>
              <a:rPr sz="4000" spc="-325" dirty="0">
                <a:solidFill>
                  <a:srgbClr val="FFFFFF"/>
                </a:solidFill>
              </a:rPr>
              <a:t>W</a:t>
            </a:r>
            <a:r>
              <a:rPr sz="4000" spc="-335" dirty="0">
                <a:solidFill>
                  <a:srgbClr val="FFFFFF"/>
                </a:solidFill>
              </a:rPr>
              <a:t>ORK</a:t>
            </a:r>
            <a:endParaRPr sz="4000"/>
          </a:p>
        </p:txBody>
      </p:sp>
      <p:sp>
        <p:nvSpPr>
          <p:cNvPr id="3" name="object 3"/>
          <p:cNvSpPr txBox="1"/>
          <p:nvPr/>
        </p:nvSpPr>
        <p:spPr>
          <a:xfrm>
            <a:off x="2746375" y="2279216"/>
            <a:ext cx="1022350" cy="49974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buClr>
                <a:srgbClr val="FFFFFF"/>
              </a:buClr>
              <a:buSzPct val="128571"/>
              <a:buFont typeface="Times New Roman"/>
              <a:buChar char="●"/>
              <a:tabLst>
                <a:tab pos="355600" algn="l"/>
              </a:tabLst>
            </a:pPr>
            <a:r>
              <a:rPr sz="1400" dirty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1400" spc="-10" dirty="0">
                <a:solidFill>
                  <a:srgbClr val="FFFFFF"/>
                </a:solidFill>
                <a:latin typeface="Arial"/>
                <a:cs typeface="Arial"/>
              </a:rPr>
              <a:t>m</a:t>
            </a:r>
            <a:r>
              <a:rPr sz="1400" spc="-5" dirty="0">
                <a:solidFill>
                  <a:srgbClr val="FFFFFF"/>
                </a:solidFill>
                <a:latin typeface="Arial"/>
                <a:cs typeface="Arial"/>
              </a:rPr>
              <a:t>eri</a:t>
            </a:r>
            <a:r>
              <a:rPr sz="1400" dirty="0">
                <a:solidFill>
                  <a:srgbClr val="FFFFFF"/>
                </a:solidFill>
                <a:latin typeface="Arial"/>
                <a:cs typeface="Arial"/>
              </a:rPr>
              <a:t>ca</a:t>
            </a:r>
            <a:endParaRPr sz="14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254"/>
              </a:spcBef>
              <a:buClr>
                <a:srgbClr val="FFFFFF"/>
              </a:buClr>
              <a:buSzPct val="128571"/>
              <a:buFont typeface="Times New Roman"/>
              <a:buChar char="●"/>
              <a:tabLst>
                <a:tab pos="355600" algn="l"/>
              </a:tabLst>
            </a:pPr>
            <a:r>
              <a:rPr sz="1400" spc="-10" dirty="0">
                <a:solidFill>
                  <a:srgbClr val="FFFFFF"/>
                </a:solidFill>
                <a:latin typeface="Arial"/>
                <a:cs typeface="Arial"/>
              </a:rPr>
              <a:t>C</a:t>
            </a:r>
            <a:r>
              <a:rPr sz="1400" spc="-5" dirty="0">
                <a:solidFill>
                  <a:srgbClr val="FFFFFF"/>
                </a:solidFill>
                <a:latin typeface="Arial"/>
                <a:cs typeface="Arial"/>
              </a:rPr>
              <a:t>anada</a:t>
            </a:r>
            <a:endParaRPr sz="14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330957" y="1750314"/>
            <a:ext cx="2065020" cy="382905"/>
          </a:xfrm>
          <a:prstGeom prst="rect">
            <a:avLst/>
          </a:prstGeom>
          <a:ln w="13850">
            <a:solidFill>
              <a:srgbClr val="FFB115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454025">
              <a:lnSpc>
                <a:spcPct val="100000"/>
              </a:lnSpc>
            </a:pPr>
            <a:r>
              <a:rPr sz="1400" b="1" spc="-70" dirty="0">
                <a:solidFill>
                  <a:srgbClr val="FFFFFF"/>
                </a:solidFill>
                <a:latin typeface="Arial"/>
                <a:cs typeface="Arial"/>
              </a:rPr>
              <a:t>USA </a:t>
            </a:r>
            <a:r>
              <a:rPr sz="1400" b="1" spc="-75" dirty="0">
                <a:solidFill>
                  <a:srgbClr val="FFFFFF"/>
                </a:solidFill>
                <a:latin typeface="Arial"/>
                <a:cs typeface="Arial"/>
              </a:rPr>
              <a:t>&amp;</a:t>
            </a:r>
            <a:r>
              <a:rPr sz="1400" b="1"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b="1" spc="-65" dirty="0">
                <a:solidFill>
                  <a:srgbClr val="FFFFFF"/>
                </a:solidFill>
                <a:latin typeface="Arial"/>
                <a:cs typeface="Arial"/>
              </a:rPr>
              <a:t>S</a:t>
            </a:r>
            <a:r>
              <a:rPr sz="1400" b="1" spc="-55" dirty="0">
                <a:solidFill>
                  <a:srgbClr val="FFFFFF"/>
                </a:solidFill>
                <a:latin typeface="Arial"/>
                <a:cs typeface="Arial"/>
              </a:rPr>
              <a:t>OUTH</a:t>
            </a:r>
            <a:endParaRPr sz="1400">
              <a:latin typeface="Arial"/>
              <a:cs typeface="Arial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3588463" y="2033206"/>
            <a:ext cx="4680156" cy="3479101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359663" y="1074419"/>
            <a:ext cx="11360785" cy="0"/>
          </a:xfrm>
          <a:custGeom>
            <a:avLst/>
            <a:gdLst/>
            <a:ahLst/>
            <a:cxnLst/>
            <a:rect l="l" t="t" r="r" b="b"/>
            <a:pathLst>
              <a:path w="11360785">
                <a:moveTo>
                  <a:pt x="0" y="0"/>
                </a:moveTo>
                <a:lnTo>
                  <a:pt x="11360785" y="0"/>
                </a:lnTo>
              </a:path>
            </a:pathLst>
          </a:custGeom>
          <a:ln w="9525">
            <a:solidFill>
              <a:srgbClr val="FFB11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611886" y="3126485"/>
            <a:ext cx="2423160" cy="472440"/>
          </a:xfrm>
          <a:prstGeom prst="rect">
            <a:avLst/>
          </a:prstGeom>
          <a:ln w="13850">
            <a:solidFill>
              <a:srgbClr val="FFB115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247650">
              <a:lnSpc>
                <a:spcPct val="100000"/>
              </a:lnSpc>
            </a:pPr>
            <a:r>
              <a:rPr sz="1400" b="1" spc="-155" dirty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sz="1400" b="1" spc="-60" dirty="0">
                <a:solidFill>
                  <a:srgbClr val="FFFFFF"/>
                </a:solidFill>
                <a:latin typeface="Arial"/>
                <a:cs typeface="Arial"/>
              </a:rPr>
              <a:t>urope</a:t>
            </a:r>
            <a:r>
              <a:rPr sz="1400" b="1" spc="-35" dirty="0">
                <a:solidFill>
                  <a:srgbClr val="FFFFFF"/>
                </a:solidFill>
                <a:latin typeface="Arial"/>
                <a:cs typeface="Arial"/>
              </a:rPr>
              <a:t>:</a:t>
            </a:r>
            <a:r>
              <a:rPr sz="1400" b="1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b="1" spc="55" dirty="0">
                <a:solidFill>
                  <a:srgbClr val="FFFFFF"/>
                </a:solidFill>
                <a:latin typeface="Arial"/>
                <a:cs typeface="Arial"/>
              </a:rPr>
              <a:t>M</a:t>
            </a:r>
            <a:r>
              <a:rPr sz="1400" b="1" spc="-40" dirty="0">
                <a:solidFill>
                  <a:srgbClr val="FFFFFF"/>
                </a:solidFill>
                <a:latin typeface="Arial"/>
                <a:cs typeface="Arial"/>
              </a:rPr>
              <a:t>aj</a:t>
            </a:r>
            <a:r>
              <a:rPr sz="1400" b="1" spc="-50" dirty="0">
                <a:solidFill>
                  <a:srgbClr val="FFFFFF"/>
                </a:solidFill>
                <a:latin typeface="Arial"/>
                <a:cs typeface="Arial"/>
              </a:rPr>
              <a:t>o</a:t>
            </a:r>
            <a:r>
              <a:rPr sz="1400" b="1" spc="-20" dirty="0">
                <a:solidFill>
                  <a:srgbClr val="FFFFFF"/>
                </a:solidFill>
                <a:latin typeface="Arial"/>
                <a:cs typeface="Arial"/>
              </a:rPr>
              <a:t>r</a:t>
            </a:r>
            <a:r>
              <a:rPr sz="1400" b="1" spc="-6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b="1" spc="-100" dirty="0">
                <a:solidFill>
                  <a:srgbClr val="FFFFFF"/>
                </a:solidFill>
                <a:latin typeface="Arial"/>
                <a:cs typeface="Arial"/>
              </a:rPr>
              <a:t>C</a:t>
            </a:r>
            <a:r>
              <a:rPr sz="1400" b="1" spc="-80" dirty="0">
                <a:solidFill>
                  <a:srgbClr val="FFFFFF"/>
                </a:solidFill>
                <a:latin typeface="Arial"/>
                <a:cs typeface="Arial"/>
              </a:rPr>
              <a:t>o</a:t>
            </a:r>
            <a:r>
              <a:rPr sz="1400" b="1" spc="-45" dirty="0">
                <a:solidFill>
                  <a:srgbClr val="FFFFFF"/>
                </a:solidFill>
                <a:latin typeface="Arial"/>
                <a:cs typeface="Arial"/>
              </a:rPr>
              <a:t>unt</a:t>
            </a:r>
            <a:r>
              <a:rPr sz="1400" b="1" spc="-40" dirty="0">
                <a:solidFill>
                  <a:srgbClr val="FFFFFF"/>
                </a:solidFill>
                <a:latin typeface="Arial"/>
                <a:cs typeface="Arial"/>
              </a:rPr>
              <a:t>r</a:t>
            </a:r>
            <a:r>
              <a:rPr sz="1400" b="1" spc="-30" dirty="0">
                <a:solidFill>
                  <a:srgbClr val="FFFFFF"/>
                </a:solidFill>
                <a:latin typeface="Arial"/>
                <a:cs typeface="Arial"/>
              </a:rPr>
              <a:t>ies</a:t>
            </a:r>
            <a:endParaRPr sz="1400" dirty="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384454" y="3809702"/>
            <a:ext cx="1329690" cy="22180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buClr>
                <a:srgbClr val="FFFFFF"/>
              </a:buClr>
              <a:buSzPct val="128571"/>
              <a:buFont typeface="Times New Roman"/>
              <a:buChar char="●"/>
              <a:tabLst>
                <a:tab pos="355600" algn="l"/>
              </a:tabLst>
            </a:pPr>
            <a:r>
              <a:rPr sz="1400" dirty="0">
                <a:solidFill>
                  <a:srgbClr val="FFFFFF"/>
                </a:solidFill>
                <a:latin typeface="Arial"/>
                <a:cs typeface="Arial"/>
              </a:rPr>
              <a:t>Austria</a:t>
            </a:r>
            <a:endParaRPr sz="14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254"/>
              </a:spcBef>
              <a:buClr>
                <a:srgbClr val="FFFFFF"/>
              </a:buClr>
              <a:buSzPct val="128571"/>
              <a:buFont typeface="Times New Roman"/>
              <a:buChar char="●"/>
              <a:tabLst>
                <a:tab pos="355600" algn="l"/>
              </a:tabLst>
            </a:pPr>
            <a:r>
              <a:rPr sz="1400" spc="-5" dirty="0">
                <a:solidFill>
                  <a:srgbClr val="FFFFFF"/>
                </a:solidFill>
                <a:latin typeface="Arial"/>
                <a:cs typeface="Arial"/>
              </a:rPr>
              <a:t>Belgium</a:t>
            </a:r>
            <a:endParaRPr sz="14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250"/>
              </a:spcBef>
              <a:buClr>
                <a:srgbClr val="FFFFFF"/>
              </a:buClr>
              <a:buSzPct val="128571"/>
              <a:buFont typeface="Times New Roman"/>
              <a:buChar char="●"/>
              <a:tabLst>
                <a:tab pos="355600" algn="l"/>
              </a:tabLst>
            </a:pPr>
            <a:r>
              <a:rPr sz="1400" spc="-10" dirty="0">
                <a:solidFill>
                  <a:srgbClr val="FFFFFF"/>
                </a:solidFill>
                <a:latin typeface="Arial"/>
                <a:cs typeface="Arial"/>
              </a:rPr>
              <a:t>D</a:t>
            </a:r>
            <a:r>
              <a:rPr sz="1400" spc="-5" dirty="0">
                <a:solidFill>
                  <a:srgbClr val="FFFFFF"/>
                </a:solidFill>
                <a:latin typeface="Arial"/>
                <a:cs typeface="Arial"/>
              </a:rPr>
              <a:t>en</a:t>
            </a:r>
            <a:r>
              <a:rPr sz="1400" spc="-10" dirty="0">
                <a:solidFill>
                  <a:srgbClr val="FFFFFF"/>
                </a:solidFill>
                <a:latin typeface="Arial"/>
                <a:cs typeface="Arial"/>
              </a:rPr>
              <a:t>m</a:t>
            </a:r>
            <a:r>
              <a:rPr sz="1400" spc="-5" dirty="0">
                <a:solidFill>
                  <a:srgbClr val="FFFFFF"/>
                </a:solidFill>
                <a:latin typeface="Arial"/>
                <a:cs typeface="Arial"/>
              </a:rPr>
              <a:t>ark</a:t>
            </a:r>
            <a:endParaRPr sz="14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250"/>
              </a:spcBef>
              <a:buClr>
                <a:srgbClr val="FFFFFF"/>
              </a:buClr>
              <a:buSzPct val="128571"/>
              <a:buFont typeface="Times New Roman"/>
              <a:buChar char="●"/>
              <a:tabLst>
                <a:tab pos="355600" algn="l"/>
              </a:tabLst>
            </a:pPr>
            <a:r>
              <a:rPr sz="1400" spc="-10" dirty="0">
                <a:solidFill>
                  <a:srgbClr val="FFFFFF"/>
                </a:solidFill>
                <a:latin typeface="Arial"/>
                <a:cs typeface="Arial"/>
              </a:rPr>
              <a:t>F</a:t>
            </a:r>
            <a:r>
              <a:rPr sz="1400" spc="-5" dirty="0">
                <a:solidFill>
                  <a:srgbClr val="FFFFFF"/>
                </a:solidFill>
                <a:latin typeface="Arial"/>
                <a:cs typeface="Arial"/>
              </a:rPr>
              <a:t>inland</a:t>
            </a:r>
            <a:endParaRPr sz="14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250"/>
              </a:spcBef>
              <a:buClr>
                <a:srgbClr val="FFFFFF"/>
              </a:buClr>
              <a:buSzPct val="128571"/>
              <a:buFont typeface="Times New Roman"/>
              <a:buChar char="●"/>
              <a:tabLst>
                <a:tab pos="355600" algn="l"/>
              </a:tabLst>
            </a:pPr>
            <a:r>
              <a:rPr sz="1400" spc="-10" dirty="0">
                <a:solidFill>
                  <a:srgbClr val="FFFFFF"/>
                </a:solidFill>
                <a:latin typeface="Arial"/>
                <a:cs typeface="Arial"/>
              </a:rPr>
              <a:t>F</a:t>
            </a:r>
            <a:r>
              <a:rPr sz="1400" dirty="0">
                <a:solidFill>
                  <a:srgbClr val="FFFFFF"/>
                </a:solidFill>
                <a:latin typeface="Arial"/>
                <a:cs typeface="Arial"/>
              </a:rPr>
              <a:t>rance</a:t>
            </a:r>
            <a:endParaRPr sz="14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250"/>
              </a:spcBef>
              <a:buClr>
                <a:srgbClr val="FFFFFF"/>
              </a:buClr>
              <a:buSzPct val="128571"/>
              <a:buFont typeface="Times New Roman"/>
              <a:buChar char="●"/>
              <a:tabLst>
                <a:tab pos="355600" algn="l"/>
              </a:tabLst>
            </a:pPr>
            <a:r>
              <a:rPr sz="1400" dirty="0">
                <a:solidFill>
                  <a:srgbClr val="FFFFFF"/>
                </a:solidFill>
                <a:latin typeface="Arial"/>
                <a:cs typeface="Arial"/>
              </a:rPr>
              <a:t>It</a:t>
            </a:r>
            <a:r>
              <a:rPr sz="1400" spc="-5" dirty="0">
                <a:solidFill>
                  <a:srgbClr val="FFFFFF"/>
                </a:solidFill>
                <a:latin typeface="Arial"/>
                <a:cs typeface="Arial"/>
              </a:rPr>
              <a:t>aly</a:t>
            </a:r>
            <a:endParaRPr sz="14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254"/>
              </a:spcBef>
              <a:buClr>
                <a:srgbClr val="FFFFFF"/>
              </a:buClr>
              <a:buSzPct val="128571"/>
              <a:buFont typeface="Times New Roman"/>
              <a:buChar char="●"/>
              <a:tabLst>
                <a:tab pos="355600" algn="l"/>
              </a:tabLst>
            </a:pPr>
            <a:r>
              <a:rPr sz="1400" dirty="0">
                <a:solidFill>
                  <a:srgbClr val="FFFFFF"/>
                </a:solidFill>
                <a:latin typeface="Arial"/>
                <a:cs typeface="Arial"/>
              </a:rPr>
              <a:t>Ger</a:t>
            </a:r>
            <a:r>
              <a:rPr sz="1400" spc="-10" dirty="0">
                <a:solidFill>
                  <a:srgbClr val="FFFFFF"/>
                </a:solidFill>
                <a:latin typeface="Arial"/>
                <a:cs typeface="Arial"/>
              </a:rPr>
              <a:t>m</a:t>
            </a:r>
            <a:r>
              <a:rPr sz="1400" spc="-5" dirty="0">
                <a:solidFill>
                  <a:srgbClr val="FFFFFF"/>
                </a:solidFill>
                <a:latin typeface="Arial"/>
                <a:cs typeface="Arial"/>
              </a:rPr>
              <a:t>any</a:t>
            </a:r>
            <a:endParaRPr sz="14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250"/>
              </a:spcBef>
              <a:buClr>
                <a:srgbClr val="FFFFFF"/>
              </a:buClr>
              <a:buSzPct val="128571"/>
              <a:buFont typeface="Times New Roman"/>
              <a:buChar char="●"/>
              <a:tabLst>
                <a:tab pos="355600" algn="l"/>
              </a:tabLst>
            </a:pPr>
            <a:r>
              <a:rPr sz="1400" spc="-10" dirty="0">
                <a:solidFill>
                  <a:srgbClr val="FFFFFF"/>
                </a:solidFill>
                <a:latin typeface="Arial"/>
                <a:cs typeface="Arial"/>
              </a:rPr>
              <a:t>H</a:t>
            </a:r>
            <a:r>
              <a:rPr sz="1400" spc="-5" dirty="0">
                <a:solidFill>
                  <a:srgbClr val="FFFFFF"/>
                </a:solidFill>
                <a:latin typeface="Arial"/>
                <a:cs typeface="Arial"/>
              </a:rPr>
              <a:t>ungary</a:t>
            </a:r>
            <a:endParaRPr sz="14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250"/>
              </a:spcBef>
              <a:buClr>
                <a:srgbClr val="FFFFFF"/>
              </a:buClr>
              <a:buSzPct val="128571"/>
              <a:buFont typeface="Times New Roman"/>
              <a:buChar char="●"/>
              <a:tabLst>
                <a:tab pos="355600" algn="l"/>
              </a:tabLst>
            </a:pPr>
            <a:r>
              <a:rPr sz="1400" spc="-10" dirty="0">
                <a:solidFill>
                  <a:srgbClr val="FFFFFF"/>
                </a:solidFill>
                <a:latin typeface="Arial"/>
                <a:cs typeface="Arial"/>
              </a:rPr>
              <a:t>N</a:t>
            </a:r>
            <a:r>
              <a:rPr sz="1400" spc="-5" dirty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sz="1400" dirty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sz="1400" spc="-5" dirty="0">
                <a:solidFill>
                  <a:srgbClr val="FFFFFF"/>
                </a:solidFill>
                <a:latin typeface="Arial"/>
                <a:cs typeface="Arial"/>
              </a:rPr>
              <a:t>herlands</a:t>
            </a:r>
            <a:endParaRPr sz="14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2108961" y="3826711"/>
            <a:ext cx="1634489" cy="172656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buClr>
                <a:srgbClr val="FFFFFF"/>
              </a:buClr>
              <a:buSzPct val="128571"/>
              <a:buFont typeface="Times New Roman"/>
              <a:buChar char="●"/>
              <a:tabLst>
                <a:tab pos="355600" algn="l"/>
              </a:tabLst>
            </a:pPr>
            <a:r>
              <a:rPr sz="1400" spc="-10" dirty="0">
                <a:solidFill>
                  <a:srgbClr val="FFFFFF"/>
                </a:solidFill>
                <a:latin typeface="Arial"/>
                <a:cs typeface="Arial"/>
              </a:rPr>
              <a:t>N</a:t>
            </a:r>
            <a:r>
              <a:rPr sz="1400" spc="-5" dirty="0">
                <a:solidFill>
                  <a:srgbClr val="FFFFFF"/>
                </a:solidFill>
                <a:latin typeface="Arial"/>
                <a:cs typeface="Arial"/>
              </a:rPr>
              <a:t>or</a:t>
            </a:r>
            <a:r>
              <a:rPr sz="1400" spc="-20" dirty="0">
                <a:solidFill>
                  <a:srgbClr val="FFFFFF"/>
                </a:solidFill>
                <a:latin typeface="Arial"/>
                <a:cs typeface="Arial"/>
              </a:rPr>
              <a:t>w</a:t>
            </a:r>
            <a:r>
              <a:rPr sz="1400" spc="-5" dirty="0">
                <a:solidFill>
                  <a:srgbClr val="FFFFFF"/>
                </a:solidFill>
                <a:latin typeface="Arial"/>
                <a:cs typeface="Arial"/>
              </a:rPr>
              <a:t>ay</a:t>
            </a:r>
            <a:endParaRPr sz="14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250"/>
              </a:spcBef>
              <a:buClr>
                <a:srgbClr val="FFFFFF"/>
              </a:buClr>
              <a:buSzPct val="128571"/>
              <a:buFont typeface="Times New Roman"/>
              <a:buChar char="●"/>
              <a:tabLst>
                <a:tab pos="355600" algn="l"/>
              </a:tabLst>
            </a:pPr>
            <a:r>
              <a:rPr sz="1400" dirty="0">
                <a:solidFill>
                  <a:srgbClr val="FFFFFF"/>
                </a:solidFill>
                <a:latin typeface="Arial"/>
                <a:cs typeface="Arial"/>
              </a:rPr>
              <a:t>Po</a:t>
            </a:r>
            <a:r>
              <a:rPr sz="1400" spc="-5" dirty="0">
                <a:solidFill>
                  <a:srgbClr val="FFFFFF"/>
                </a:solidFill>
                <a:latin typeface="Arial"/>
                <a:cs typeface="Arial"/>
              </a:rPr>
              <a:t>land</a:t>
            </a:r>
            <a:endParaRPr sz="14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254"/>
              </a:spcBef>
              <a:buClr>
                <a:srgbClr val="FFFFFF"/>
              </a:buClr>
              <a:buSzPct val="128571"/>
              <a:buFont typeface="Times New Roman"/>
              <a:buChar char="●"/>
              <a:tabLst>
                <a:tab pos="355600" algn="l"/>
              </a:tabLst>
            </a:pPr>
            <a:r>
              <a:rPr sz="1400" spc="-10" dirty="0">
                <a:solidFill>
                  <a:srgbClr val="FFFFFF"/>
                </a:solidFill>
                <a:latin typeface="Arial"/>
                <a:cs typeface="Arial"/>
              </a:rPr>
              <a:t>R</a:t>
            </a:r>
            <a:r>
              <a:rPr sz="1400" spc="-5" dirty="0">
                <a:solidFill>
                  <a:srgbClr val="FFFFFF"/>
                </a:solidFill>
                <a:latin typeface="Arial"/>
                <a:cs typeface="Arial"/>
              </a:rPr>
              <a:t>u</a:t>
            </a:r>
            <a:r>
              <a:rPr sz="1400" dirty="0">
                <a:solidFill>
                  <a:srgbClr val="FFFFFF"/>
                </a:solidFill>
                <a:latin typeface="Arial"/>
                <a:cs typeface="Arial"/>
              </a:rPr>
              <a:t>ss</a:t>
            </a:r>
            <a:r>
              <a:rPr sz="1400" spc="-5" dirty="0">
                <a:solidFill>
                  <a:srgbClr val="FFFFFF"/>
                </a:solidFill>
                <a:latin typeface="Arial"/>
                <a:cs typeface="Arial"/>
              </a:rPr>
              <a:t>ia</a:t>
            </a:r>
            <a:endParaRPr sz="14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250"/>
              </a:spcBef>
              <a:buClr>
                <a:srgbClr val="FFFFFF"/>
              </a:buClr>
              <a:buSzPct val="128571"/>
              <a:buFont typeface="Times New Roman"/>
              <a:buChar char="●"/>
              <a:tabLst>
                <a:tab pos="355600" algn="l"/>
              </a:tabLst>
            </a:pPr>
            <a:r>
              <a:rPr sz="1400" spc="-5" dirty="0">
                <a:solidFill>
                  <a:srgbClr val="FFFFFF"/>
                </a:solidFill>
                <a:latin typeface="Arial"/>
                <a:cs typeface="Arial"/>
              </a:rPr>
              <a:t>Spain</a:t>
            </a:r>
            <a:endParaRPr sz="14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250"/>
              </a:spcBef>
              <a:buClr>
                <a:srgbClr val="FFFFFF"/>
              </a:buClr>
              <a:buSzPct val="128571"/>
              <a:buFont typeface="Times New Roman"/>
              <a:buChar char="●"/>
              <a:tabLst>
                <a:tab pos="355600" algn="l"/>
              </a:tabLst>
            </a:pPr>
            <a:r>
              <a:rPr sz="1400" dirty="0">
                <a:solidFill>
                  <a:srgbClr val="FFFFFF"/>
                </a:solidFill>
                <a:latin typeface="Arial"/>
                <a:cs typeface="Arial"/>
              </a:rPr>
              <a:t>S</a:t>
            </a:r>
            <a:r>
              <a:rPr sz="1400" spc="-20" dirty="0">
                <a:solidFill>
                  <a:srgbClr val="FFFFFF"/>
                </a:solidFill>
                <a:latin typeface="Arial"/>
                <a:cs typeface="Arial"/>
              </a:rPr>
              <a:t>w</a:t>
            </a:r>
            <a:r>
              <a:rPr sz="1400" spc="-5" dirty="0">
                <a:solidFill>
                  <a:srgbClr val="FFFFFF"/>
                </a:solidFill>
                <a:latin typeface="Arial"/>
                <a:cs typeface="Arial"/>
              </a:rPr>
              <a:t>eden</a:t>
            </a:r>
            <a:endParaRPr sz="14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250"/>
              </a:spcBef>
              <a:buClr>
                <a:srgbClr val="FFFFFF"/>
              </a:buClr>
              <a:buSzPct val="128571"/>
              <a:buFont typeface="Times New Roman"/>
              <a:buChar char="●"/>
              <a:tabLst>
                <a:tab pos="355600" algn="l"/>
              </a:tabLst>
            </a:pPr>
            <a:r>
              <a:rPr sz="1400" dirty="0">
                <a:solidFill>
                  <a:srgbClr val="FFFFFF"/>
                </a:solidFill>
                <a:latin typeface="Arial"/>
                <a:cs typeface="Arial"/>
              </a:rPr>
              <a:t>S</a:t>
            </a:r>
            <a:r>
              <a:rPr sz="1400" spc="-20" dirty="0">
                <a:solidFill>
                  <a:srgbClr val="FFFFFF"/>
                </a:solidFill>
                <a:latin typeface="Arial"/>
                <a:cs typeface="Arial"/>
              </a:rPr>
              <a:t>w</a:t>
            </a:r>
            <a:r>
              <a:rPr sz="1400" spc="-5" dirty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sz="1400" dirty="0">
                <a:solidFill>
                  <a:srgbClr val="FFFFFF"/>
                </a:solidFill>
                <a:latin typeface="Arial"/>
                <a:cs typeface="Arial"/>
              </a:rPr>
              <a:t>tz</a:t>
            </a:r>
            <a:r>
              <a:rPr sz="1400" spc="-5" dirty="0">
                <a:solidFill>
                  <a:srgbClr val="FFFFFF"/>
                </a:solidFill>
                <a:latin typeface="Arial"/>
                <a:cs typeface="Arial"/>
              </a:rPr>
              <a:t>erland</a:t>
            </a:r>
            <a:endParaRPr sz="14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250"/>
              </a:spcBef>
              <a:buClr>
                <a:srgbClr val="FFFFFF"/>
              </a:buClr>
              <a:buSzPct val="128571"/>
              <a:buFont typeface="Times New Roman"/>
              <a:buChar char="●"/>
              <a:tabLst>
                <a:tab pos="355600" algn="l"/>
              </a:tabLst>
            </a:pPr>
            <a:r>
              <a:rPr sz="1400" spc="-10" dirty="0">
                <a:solidFill>
                  <a:srgbClr val="FFFFFF"/>
                </a:solidFill>
                <a:latin typeface="Arial"/>
                <a:cs typeface="Arial"/>
              </a:rPr>
              <a:t>U</a:t>
            </a:r>
            <a:r>
              <a:rPr sz="1400" spc="-5" dirty="0">
                <a:solidFill>
                  <a:srgbClr val="FFFFFF"/>
                </a:solidFill>
                <a:latin typeface="Arial"/>
                <a:cs typeface="Arial"/>
              </a:rPr>
              <a:t>ni</a:t>
            </a:r>
            <a:r>
              <a:rPr sz="1400" dirty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sz="1400" spc="-5" dirty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sz="1400" dirty="0">
                <a:solidFill>
                  <a:srgbClr val="FFFFFF"/>
                </a:solidFill>
                <a:latin typeface="Arial"/>
                <a:cs typeface="Arial"/>
              </a:rPr>
              <a:t>d</a:t>
            </a:r>
            <a:r>
              <a:rPr sz="1400"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FFFFFF"/>
                </a:solidFill>
                <a:latin typeface="Arial"/>
                <a:cs typeface="Arial"/>
              </a:rPr>
              <a:t>Kingdom</a:t>
            </a:r>
            <a:endParaRPr sz="140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8827134" y="675449"/>
            <a:ext cx="3128010" cy="2038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b="1" spc="-75" dirty="0">
                <a:solidFill>
                  <a:srgbClr val="FFB115"/>
                </a:solidFill>
                <a:latin typeface="Arial"/>
                <a:cs typeface="Arial"/>
              </a:rPr>
              <a:t>W</a:t>
            </a:r>
            <a:r>
              <a:rPr sz="1200" b="1" spc="-40" dirty="0">
                <a:solidFill>
                  <a:srgbClr val="FFB115"/>
                </a:solidFill>
                <a:latin typeface="Arial"/>
                <a:cs typeface="Arial"/>
              </a:rPr>
              <a:t>e </a:t>
            </a:r>
            <a:r>
              <a:rPr sz="1200" b="1" spc="-45" dirty="0">
                <a:solidFill>
                  <a:srgbClr val="FFB115"/>
                </a:solidFill>
                <a:latin typeface="Arial"/>
                <a:cs typeface="Arial"/>
              </a:rPr>
              <a:t>Of</a:t>
            </a:r>
            <a:r>
              <a:rPr sz="1200" b="1" spc="25" dirty="0">
                <a:solidFill>
                  <a:srgbClr val="FFB115"/>
                </a:solidFill>
                <a:latin typeface="Arial"/>
                <a:cs typeface="Arial"/>
              </a:rPr>
              <a:t>f</a:t>
            </a:r>
            <a:r>
              <a:rPr sz="1200" b="1" spc="-15" dirty="0">
                <a:solidFill>
                  <a:srgbClr val="FFB115"/>
                </a:solidFill>
                <a:latin typeface="Arial"/>
                <a:cs typeface="Arial"/>
              </a:rPr>
              <a:t>er</a:t>
            </a:r>
            <a:r>
              <a:rPr sz="1200" b="1" spc="-45" dirty="0">
                <a:solidFill>
                  <a:srgbClr val="FFB115"/>
                </a:solidFill>
                <a:latin typeface="Arial"/>
                <a:cs typeface="Arial"/>
              </a:rPr>
              <a:t> </a:t>
            </a:r>
            <a:r>
              <a:rPr sz="1200" b="1" spc="-60" dirty="0">
                <a:solidFill>
                  <a:srgbClr val="FFB115"/>
                </a:solidFill>
                <a:latin typeface="Arial"/>
                <a:cs typeface="Arial"/>
              </a:rPr>
              <a:t>S</a:t>
            </a:r>
            <a:r>
              <a:rPr sz="1200" b="1" spc="-45" dirty="0">
                <a:solidFill>
                  <a:srgbClr val="FFB115"/>
                </a:solidFill>
                <a:latin typeface="Arial"/>
                <a:cs typeface="Arial"/>
              </a:rPr>
              <a:t>o</a:t>
            </a:r>
            <a:r>
              <a:rPr sz="1200" b="1" spc="-30" dirty="0">
                <a:solidFill>
                  <a:srgbClr val="FFB115"/>
                </a:solidFill>
                <a:latin typeface="Arial"/>
                <a:cs typeface="Arial"/>
              </a:rPr>
              <a:t>l</a:t>
            </a:r>
            <a:r>
              <a:rPr sz="1200" b="1" spc="-70" dirty="0">
                <a:solidFill>
                  <a:srgbClr val="FFB115"/>
                </a:solidFill>
                <a:latin typeface="Arial"/>
                <a:cs typeface="Arial"/>
              </a:rPr>
              <a:t>u</a:t>
            </a:r>
            <a:r>
              <a:rPr sz="1200" b="1" spc="5" dirty="0">
                <a:solidFill>
                  <a:srgbClr val="FFB115"/>
                </a:solidFill>
                <a:latin typeface="Arial"/>
                <a:cs typeface="Arial"/>
              </a:rPr>
              <a:t>t</a:t>
            </a:r>
            <a:r>
              <a:rPr sz="1200" b="1" spc="-20" dirty="0">
                <a:solidFill>
                  <a:srgbClr val="FFB115"/>
                </a:solidFill>
                <a:latin typeface="Arial"/>
                <a:cs typeface="Arial"/>
              </a:rPr>
              <a:t>i</a:t>
            </a:r>
            <a:r>
              <a:rPr sz="1200" b="1" spc="-60" dirty="0">
                <a:solidFill>
                  <a:srgbClr val="FFB115"/>
                </a:solidFill>
                <a:latin typeface="Arial"/>
                <a:cs typeface="Arial"/>
              </a:rPr>
              <a:t>o</a:t>
            </a:r>
            <a:r>
              <a:rPr sz="1200" b="1" spc="-70" dirty="0">
                <a:solidFill>
                  <a:srgbClr val="FFB115"/>
                </a:solidFill>
                <a:latin typeface="Arial"/>
                <a:cs typeface="Arial"/>
              </a:rPr>
              <a:t>n</a:t>
            </a:r>
            <a:r>
              <a:rPr sz="1200" b="1" spc="-55" dirty="0">
                <a:solidFill>
                  <a:srgbClr val="FFB115"/>
                </a:solidFill>
                <a:latin typeface="Arial"/>
                <a:cs typeface="Arial"/>
              </a:rPr>
              <a:t>s</a:t>
            </a:r>
            <a:r>
              <a:rPr sz="1200" b="1" spc="-30" dirty="0">
                <a:solidFill>
                  <a:srgbClr val="FFB115"/>
                </a:solidFill>
                <a:latin typeface="Arial"/>
                <a:cs typeface="Arial"/>
              </a:rPr>
              <a:t> </a:t>
            </a:r>
            <a:r>
              <a:rPr sz="1200" b="1" spc="-55" dirty="0">
                <a:solidFill>
                  <a:srgbClr val="FFB115"/>
                </a:solidFill>
                <a:latin typeface="Arial"/>
                <a:cs typeface="Arial"/>
              </a:rPr>
              <a:t>a</a:t>
            </a:r>
            <a:r>
              <a:rPr sz="1200" b="1" spc="-65" dirty="0">
                <a:solidFill>
                  <a:srgbClr val="FFB115"/>
                </a:solidFill>
                <a:latin typeface="Arial"/>
                <a:cs typeface="Arial"/>
              </a:rPr>
              <a:t>n</a:t>
            </a:r>
            <a:r>
              <a:rPr sz="1200" b="1" spc="-60" dirty="0">
                <a:solidFill>
                  <a:srgbClr val="FFB115"/>
                </a:solidFill>
                <a:latin typeface="Arial"/>
                <a:cs typeface="Arial"/>
              </a:rPr>
              <a:t>d</a:t>
            </a:r>
            <a:r>
              <a:rPr sz="1200" b="1" spc="-30" dirty="0">
                <a:solidFill>
                  <a:srgbClr val="FFB115"/>
                </a:solidFill>
                <a:latin typeface="Arial"/>
                <a:cs typeface="Arial"/>
              </a:rPr>
              <a:t> </a:t>
            </a:r>
            <a:r>
              <a:rPr sz="1200" b="1" spc="-75" dirty="0">
                <a:solidFill>
                  <a:srgbClr val="FFB115"/>
                </a:solidFill>
                <a:latin typeface="Arial"/>
                <a:cs typeface="Arial"/>
              </a:rPr>
              <a:t>W</a:t>
            </a:r>
            <a:r>
              <a:rPr sz="1200" b="1" spc="-40" dirty="0">
                <a:solidFill>
                  <a:srgbClr val="FFB115"/>
                </a:solidFill>
                <a:latin typeface="Arial"/>
                <a:cs typeface="Arial"/>
              </a:rPr>
              <a:t>e</a:t>
            </a:r>
            <a:r>
              <a:rPr sz="1200" b="1" spc="-55" dirty="0">
                <a:solidFill>
                  <a:srgbClr val="FFB115"/>
                </a:solidFill>
                <a:latin typeface="Arial"/>
                <a:cs typeface="Arial"/>
              </a:rPr>
              <a:t> </a:t>
            </a:r>
            <a:r>
              <a:rPr sz="1200" b="1" spc="-100" dirty="0">
                <a:solidFill>
                  <a:srgbClr val="FFB115"/>
                </a:solidFill>
                <a:latin typeface="Arial"/>
                <a:cs typeface="Arial"/>
              </a:rPr>
              <a:t>D</a:t>
            </a:r>
            <a:r>
              <a:rPr sz="1200" b="1" spc="-15" dirty="0">
                <a:solidFill>
                  <a:srgbClr val="FFB115"/>
                </a:solidFill>
                <a:latin typeface="Arial"/>
                <a:cs typeface="Arial"/>
              </a:rPr>
              <a:t>e</a:t>
            </a:r>
            <a:r>
              <a:rPr sz="1200" b="1" spc="-20" dirty="0">
                <a:solidFill>
                  <a:srgbClr val="FFB115"/>
                </a:solidFill>
                <a:latin typeface="Arial"/>
                <a:cs typeface="Arial"/>
              </a:rPr>
              <a:t>li</a:t>
            </a:r>
            <a:r>
              <a:rPr sz="1200" b="1" spc="-35" dirty="0">
                <a:solidFill>
                  <a:srgbClr val="FFB115"/>
                </a:solidFill>
                <a:latin typeface="Arial"/>
                <a:cs typeface="Arial"/>
              </a:rPr>
              <a:t>v</a:t>
            </a:r>
            <a:r>
              <a:rPr sz="1200" b="1" spc="-30" dirty="0">
                <a:solidFill>
                  <a:srgbClr val="FFB115"/>
                </a:solidFill>
                <a:latin typeface="Arial"/>
                <a:cs typeface="Arial"/>
              </a:rPr>
              <a:t>e</a:t>
            </a:r>
            <a:r>
              <a:rPr sz="1200" b="1" spc="-15" dirty="0">
                <a:solidFill>
                  <a:srgbClr val="FFB115"/>
                </a:solidFill>
                <a:latin typeface="Arial"/>
                <a:cs typeface="Arial"/>
              </a:rPr>
              <a:t>r</a:t>
            </a:r>
            <a:r>
              <a:rPr sz="1200" b="1" spc="-60" dirty="0">
                <a:solidFill>
                  <a:srgbClr val="FFB115"/>
                </a:solidFill>
                <a:latin typeface="Arial"/>
                <a:cs typeface="Arial"/>
              </a:rPr>
              <a:t> </a:t>
            </a:r>
            <a:r>
              <a:rPr sz="1200" b="1" spc="-45" dirty="0">
                <a:solidFill>
                  <a:srgbClr val="FFB115"/>
                </a:solidFill>
                <a:latin typeface="Arial"/>
                <a:cs typeface="Arial"/>
              </a:rPr>
              <a:t>Prom</a:t>
            </a:r>
            <a:r>
              <a:rPr sz="1200" b="1" spc="-20" dirty="0">
                <a:solidFill>
                  <a:srgbClr val="FFB115"/>
                </a:solidFill>
                <a:latin typeface="Arial"/>
                <a:cs typeface="Arial"/>
              </a:rPr>
              <a:t>i</a:t>
            </a:r>
            <a:r>
              <a:rPr sz="1200" b="1" spc="-60" dirty="0">
                <a:solidFill>
                  <a:srgbClr val="FFB115"/>
                </a:solidFill>
                <a:latin typeface="Arial"/>
                <a:cs typeface="Arial"/>
              </a:rPr>
              <a:t>s</a:t>
            </a:r>
            <a:r>
              <a:rPr sz="1200" b="1" spc="-15" dirty="0">
                <a:solidFill>
                  <a:srgbClr val="FFB115"/>
                </a:solidFill>
                <a:latin typeface="Arial"/>
                <a:cs typeface="Arial"/>
              </a:rPr>
              <a:t>e</a:t>
            </a:r>
            <a:r>
              <a:rPr sz="1200" b="1" spc="-45" dirty="0">
                <a:solidFill>
                  <a:srgbClr val="FFB115"/>
                </a:solidFill>
                <a:latin typeface="Arial"/>
                <a:cs typeface="Arial"/>
              </a:rPr>
              <a:t>s</a:t>
            </a:r>
            <a:r>
              <a:rPr sz="1400" b="1" spc="-80" dirty="0">
                <a:solidFill>
                  <a:srgbClr val="FFB115"/>
                </a:solidFill>
                <a:latin typeface="Arial"/>
                <a:cs typeface="Arial"/>
              </a:rPr>
              <a:t>!</a:t>
            </a:r>
            <a:endParaRPr sz="140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8893302" y="4744973"/>
            <a:ext cx="1414780" cy="349250"/>
          </a:xfrm>
          <a:prstGeom prst="rect">
            <a:avLst/>
          </a:prstGeom>
          <a:ln w="13850">
            <a:solidFill>
              <a:srgbClr val="FFB115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429259">
              <a:lnSpc>
                <a:spcPct val="100000"/>
              </a:lnSpc>
            </a:pPr>
            <a:r>
              <a:rPr sz="1400" b="1" spc="-40" dirty="0">
                <a:solidFill>
                  <a:srgbClr val="FFFFFF"/>
                </a:solidFill>
                <a:latin typeface="Arial"/>
                <a:cs typeface="Arial"/>
              </a:rPr>
              <a:t>CHIN</a:t>
            </a:r>
            <a:r>
              <a:rPr sz="1400" b="1" spc="-65" dirty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endParaRPr sz="140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8081264" y="5329629"/>
            <a:ext cx="1289685" cy="990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buClr>
                <a:srgbClr val="FFFFFF"/>
              </a:buClr>
              <a:buSzPct val="128571"/>
              <a:buFont typeface="Times New Roman"/>
              <a:buChar char="●"/>
              <a:tabLst>
                <a:tab pos="355600" algn="l"/>
              </a:tabLst>
            </a:pPr>
            <a:r>
              <a:rPr sz="1400" spc="-5" dirty="0">
                <a:solidFill>
                  <a:srgbClr val="FFFFFF"/>
                </a:solidFill>
                <a:latin typeface="Arial"/>
                <a:cs typeface="Arial"/>
              </a:rPr>
              <a:t>Beijing</a:t>
            </a:r>
            <a:endParaRPr sz="14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250"/>
              </a:spcBef>
              <a:buClr>
                <a:srgbClr val="FFFFFF"/>
              </a:buClr>
              <a:buSzPct val="128571"/>
              <a:buFont typeface="Times New Roman"/>
              <a:buChar char="●"/>
              <a:tabLst>
                <a:tab pos="355600" algn="l"/>
              </a:tabLst>
            </a:pPr>
            <a:r>
              <a:rPr sz="1400" spc="-10" dirty="0">
                <a:solidFill>
                  <a:srgbClr val="FFFFFF"/>
                </a:solidFill>
                <a:latin typeface="Arial"/>
                <a:cs typeface="Arial"/>
              </a:rPr>
              <a:t>C</a:t>
            </a:r>
            <a:r>
              <a:rPr sz="1400" spc="-5" dirty="0">
                <a:solidFill>
                  <a:srgbClr val="FFFFFF"/>
                </a:solidFill>
                <a:latin typeface="Arial"/>
                <a:cs typeface="Arial"/>
              </a:rPr>
              <a:t>hengdu</a:t>
            </a:r>
            <a:endParaRPr sz="14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250"/>
              </a:spcBef>
              <a:buClr>
                <a:srgbClr val="FFFFFF"/>
              </a:buClr>
              <a:buSzPct val="128571"/>
              <a:buFont typeface="Times New Roman"/>
              <a:buChar char="●"/>
              <a:tabLst>
                <a:tab pos="355600" algn="l"/>
              </a:tabLst>
            </a:pPr>
            <a:r>
              <a:rPr sz="1400" spc="-10" dirty="0">
                <a:solidFill>
                  <a:srgbClr val="FFFFFF"/>
                </a:solidFill>
                <a:latin typeface="Arial"/>
                <a:cs typeface="Arial"/>
              </a:rPr>
              <a:t>C</a:t>
            </a:r>
            <a:r>
              <a:rPr sz="1400" spc="-5" dirty="0">
                <a:solidFill>
                  <a:srgbClr val="FFFFFF"/>
                </a:solidFill>
                <a:latin typeface="Arial"/>
                <a:cs typeface="Arial"/>
              </a:rPr>
              <a:t>hongqing</a:t>
            </a:r>
            <a:endParaRPr sz="14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250"/>
              </a:spcBef>
              <a:buClr>
                <a:srgbClr val="FFFFFF"/>
              </a:buClr>
              <a:buSzPct val="128571"/>
              <a:buFont typeface="Times New Roman"/>
              <a:buChar char="●"/>
              <a:tabLst>
                <a:tab pos="355600" algn="l"/>
              </a:tabLst>
            </a:pPr>
            <a:r>
              <a:rPr sz="1400" dirty="0">
                <a:solidFill>
                  <a:srgbClr val="FFFFFF"/>
                </a:solidFill>
                <a:latin typeface="Arial"/>
                <a:cs typeface="Arial"/>
              </a:rPr>
              <a:t>Gu</a:t>
            </a:r>
            <a:r>
              <a:rPr sz="1400" spc="-10" dirty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1400" spc="-5" dirty="0">
                <a:solidFill>
                  <a:srgbClr val="FFFFFF"/>
                </a:solidFill>
                <a:latin typeface="Arial"/>
                <a:cs typeface="Arial"/>
              </a:rPr>
              <a:t>ngzh</a:t>
            </a:r>
            <a:r>
              <a:rPr sz="1400" spc="-20" dirty="0">
                <a:solidFill>
                  <a:srgbClr val="FFFFFF"/>
                </a:solidFill>
                <a:latin typeface="Arial"/>
                <a:cs typeface="Arial"/>
              </a:rPr>
              <a:t>o</a:t>
            </a:r>
            <a:r>
              <a:rPr sz="1400" dirty="0">
                <a:solidFill>
                  <a:srgbClr val="FFFFFF"/>
                </a:solidFill>
                <a:latin typeface="Arial"/>
                <a:cs typeface="Arial"/>
              </a:rPr>
              <a:t>u</a:t>
            </a:r>
            <a:endParaRPr sz="1400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4453890" y="5147309"/>
            <a:ext cx="1414780" cy="350520"/>
          </a:xfrm>
          <a:prstGeom prst="rect">
            <a:avLst/>
          </a:prstGeom>
          <a:ln w="13850">
            <a:solidFill>
              <a:srgbClr val="FFB115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320040">
              <a:lnSpc>
                <a:spcPct val="100000"/>
              </a:lnSpc>
            </a:pPr>
            <a:r>
              <a:rPr sz="1400" b="1" spc="-25" dirty="0">
                <a:solidFill>
                  <a:srgbClr val="FFFFFF"/>
                </a:solidFill>
                <a:latin typeface="Arial"/>
                <a:cs typeface="Arial"/>
              </a:rPr>
              <a:t>THAI</a:t>
            </a:r>
            <a:r>
              <a:rPr sz="1400" b="1" spc="-40" dirty="0">
                <a:solidFill>
                  <a:srgbClr val="FFFFFF"/>
                </a:solidFill>
                <a:latin typeface="Arial"/>
                <a:cs typeface="Arial"/>
              </a:rPr>
              <a:t>L</a:t>
            </a:r>
            <a:r>
              <a:rPr sz="1400" b="1" spc="-50" dirty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1400" b="1" spc="-45" dirty="0">
                <a:solidFill>
                  <a:srgbClr val="FFFFFF"/>
                </a:solidFill>
                <a:latin typeface="Arial"/>
                <a:cs typeface="Arial"/>
              </a:rPr>
              <a:t>N</a:t>
            </a:r>
            <a:r>
              <a:rPr sz="1400" b="1" spc="-114" dirty="0">
                <a:solidFill>
                  <a:srgbClr val="FFFFFF"/>
                </a:solidFill>
                <a:latin typeface="Arial"/>
                <a:cs typeface="Arial"/>
              </a:rPr>
              <a:t>D</a:t>
            </a:r>
            <a:endParaRPr sz="1400">
              <a:latin typeface="Arial"/>
              <a:cs typeface="Aria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4040251" y="5708851"/>
            <a:ext cx="1190625" cy="7454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buClr>
                <a:srgbClr val="FFFFFF"/>
              </a:buClr>
              <a:buSzPct val="128571"/>
              <a:buFont typeface="Times New Roman"/>
              <a:buChar char="●"/>
              <a:tabLst>
                <a:tab pos="355600" algn="l"/>
              </a:tabLst>
            </a:pPr>
            <a:r>
              <a:rPr sz="1400" dirty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sz="1400" spc="-5" dirty="0">
                <a:solidFill>
                  <a:srgbClr val="FFFFFF"/>
                </a:solidFill>
                <a:latin typeface="Arial"/>
                <a:cs typeface="Arial"/>
              </a:rPr>
              <a:t>ndochin</a:t>
            </a:r>
            <a:r>
              <a:rPr sz="1400" spc="-10" dirty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1400" dirty="0">
                <a:solidFill>
                  <a:srgbClr val="FFFFFF"/>
                </a:solidFill>
                <a:latin typeface="Arial"/>
                <a:cs typeface="Arial"/>
              </a:rPr>
              <a:t>:</a:t>
            </a:r>
            <a:endParaRPr sz="14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250"/>
              </a:spcBef>
              <a:buClr>
                <a:srgbClr val="FFFFFF"/>
              </a:buClr>
              <a:buSzPct val="128571"/>
              <a:buFont typeface="Times New Roman"/>
              <a:buChar char="●"/>
              <a:tabLst>
                <a:tab pos="355600" algn="l"/>
              </a:tabLst>
            </a:pPr>
            <a:r>
              <a:rPr sz="1400" spc="-10" dirty="0">
                <a:solidFill>
                  <a:srgbClr val="FFFFFF"/>
                </a:solidFill>
                <a:latin typeface="Arial"/>
                <a:cs typeface="Arial"/>
              </a:rPr>
              <a:t>C</a:t>
            </a:r>
            <a:r>
              <a:rPr sz="1400" spc="-5" dirty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1400" spc="-10" dirty="0">
                <a:solidFill>
                  <a:srgbClr val="FFFFFF"/>
                </a:solidFill>
                <a:latin typeface="Arial"/>
                <a:cs typeface="Arial"/>
              </a:rPr>
              <a:t>m</a:t>
            </a:r>
            <a:r>
              <a:rPr sz="1400" spc="-5" dirty="0">
                <a:solidFill>
                  <a:srgbClr val="FFFFFF"/>
                </a:solidFill>
                <a:latin typeface="Arial"/>
                <a:cs typeface="Arial"/>
              </a:rPr>
              <a:t>bodia</a:t>
            </a:r>
            <a:endParaRPr sz="14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254"/>
              </a:spcBef>
              <a:buClr>
                <a:srgbClr val="FFFFFF"/>
              </a:buClr>
              <a:buSzPct val="128571"/>
              <a:buFont typeface="Times New Roman"/>
              <a:buChar char="●"/>
              <a:tabLst>
                <a:tab pos="355600" algn="l"/>
              </a:tabLst>
            </a:pPr>
            <a:r>
              <a:rPr sz="1400" spc="-5" dirty="0">
                <a:solidFill>
                  <a:srgbClr val="FFFFFF"/>
                </a:solidFill>
                <a:latin typeface="Arial"/>
                <a:cs typeface="Arial"/>
              </a:rPr>
              <a:t>Lao</a:t>
            </a:r>
            <a:endParaRPr sz="1400">
              <a:latin typeface="Arial"/>
              <a:cs typeface="Arial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5778500" y="5739941"/>
            <a:ext cx="1107440" cy="49974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buClr>
                <a:srgbClr val="FFFFFF"/>
              </a:buClr>
              <a:buSzPct val="128571"/>
              <a:buFont typeface="Times New Roman"/>
              <a:buChar char="●"/>
              <a:tabLst>
                <a:tab pos="355600" algn="l"/>
              </a:tabLst>
            </a:pPr>
            <a:r>
              <a:rPr sz="1400" spc="-10" dirty="0">
                <a:solidFill>
                  <a:srgbClr val="FFFFFF"/>
                </a:solidFill>
                <a:latin typeface="Arial"/>
                <a:cs typeface="Arial"/>
              </a:rPr>
              <a:t>M</a:t>
            </a:r>
            <a:r>
              <a:rPr sz="1400" spc="-20" dirty="0">
                <a:solidFill>
                  <a:srgbClr val="FFFFFF"/>
                </a:solidFill>
                <a:latin typeface="Arial"/>
                <a:cs typeface="Arial"/>
              </a:rPr>
              <a:t>y</a:t>
            </a:r>
            <a:r>
              <a:rPr sz="1400" spc="-5" dirty="0">
                <a:solidFill>
                  <a:srgbClr val="FFFFFF"/>
                </a:solidFill>
                <a:latin typeface="Arial"/>
                <a:cs typeface="Arial"/>
              </a:rPr>
              <a:t>an</a:t>
            </a:r>
            <a:r>
              <a:rPr sz="1400" spc="-10" dirty="0">
                <a:solidFill>
                  <a:srgbClr val="FFFFFF"/>
                </a:solidFill>
                <a:latin typeface="Arial"/>
                <a:cs typeface="Arial"/>
              </a:rPr>
              <a:t>m</a:t>
            </a:r>
            <a:r>
              <a:rPr sz="1400" spc="-5" dirty="0">
                <a:solidFill>
                  <a:srgbClr val="FFFFFF"/>
                </a:solidFill>
                <a:latin typeface="Arial"/>
                <a:cs typeface="Arial"/>
              </a:rPr>
              <a:t>ar</a:t>
            </a:r>
            <a:endParaRPr sz="14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250"/>
              </a:spcBef>
              <a:buClr>
                <a:srgbClr val="FFFFFF"/>
              </a:buClr>
              <a:buSzPct val="128571"/>
              <a:buFont typeface="Times New Roman"/>
              <a:buChar char="●"/>
              <a:tabLst>
                <a:tab pos="355600" algn="l"/>
              </a:tabLst>
            </a:pPr>
            <a:r>
              <a:rPr sz="1400" dirty="0">
                <a:solidFill>
                  <a:srgbClr val="FFFFFF"/>
                </a:solidFill>
                <a:latin typeface="Arial"/>
                <a:cs typeface="Arial"/>
              </a:rPr>
              <a:t>Viet</a:t>
            </a:r>
            <a:r>
              <a:rPr sz="1400" spc="-5" dirty="0">
                <a:solidFill>
                  <a:srgbClr val="FFFFFF"/>
                </a:solidFill>
                <a:latin typeface="Arial"/>
                <a:cs typeface="Arial"/>
              </a:rPr>
              <a:t>nam</a:t>
            </a:r>
            <a:endParaRPr sz="1400">
              <a:latin typeface="Arial"/>
              <a:cs typeface="Arial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9920985" y="5329629"/>
            <a:ext cx="1172210" cy="7448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buClr>
                <a:srgbClr val="FFFFFF"/>
              </a:buClr>
              <a:buSzPct val="128571"/>
              <a:buFont typeface="Times New Roman"/>
              <a:buChar char="●"/>
              <a:tabLst>
                <a:tab pos="356235" algn="l"/>
              </a:tabLst>
            </a:pPr>
            <a:r>
              <a:rPr sz="1400" spc="-5" dirty="0">
                <a:solidFill>
                  <a:srgbClr val="FFFFFF"/>
                </a:solidFill>
                <a:latin typeface="Arial"/>
                <a:cs typeface="Arial"/>
              </a:rPr>
              <a:t>Shanghai</a:t>
            </a:r>
            <a:endParaRPr sz="14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250"/>
              </a:spcBef>
              <a:buClr>
                <a:srgbClr val="FFFFFF"/>
              </a:buClr>
              <a:buSzPct val="128571"/>
              <a:buFont typeface="Times New Roman"/>
              <a:buChar char="●"/>
              <a:tabLst>
                <a:tab pos="356235" algn="l"/>
              </a:tabLst>
            </a:pPr>
            <a:r>
              <a:rPr sz="1400" dirty="0">
                <a:solidFill>
                  <a:srgbClr val="FFFFFF"/>
                </a:solidFill>
                <a:latin typeface="Arial"/>
                <a:cs typeface="Arial"/>
              </a:rPr>
              <a:t>Shenzhen</a:t>
            </a:r>
            <a:endParaRPr sz="14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250"/>
              </a:spcBef>
              <a:buClr>
                <a:srgbClr val="FFFFFF"/>
              </a:buClr>
              <a:buSzPct val="128571"/>
              <a:buFont typeface="Times New Roman"/>
              <a:buChar char="●"/>
              <a:tabLst>
                <a:tab pos="356235" algn="l"/>
              </a:tabLst>
            </a:pPr>
            <a:r>
              <a:rPr sz="1400" spc="5" dirty="0">
                <a:solidFill>
                  <a:srgbClr val="FFFFFF"/>
                </a:solidFill>
                <a:latin typeface="Arial"/>
                <a:cs typeface="Arial"/>
              </a:rPr>
              <a:t>X</a:t>
            </a:r>
            <a:r>
              <a:rPr sz="1400" spc="-5" dirty="0">
                <a:solidFill>
                  <a:srgbClr val="FFFFFF"/>
                </a:solidFill>
                <a:latin typeface="Arial"/>
                <a:cs typeface="Arial"/>
              </a:rPr>
              <a:t>ia</a:t>
            </a:r>
            <a:r>
              <a:rPr sz="1400" spc="-10" dirty="0">
                <a:solidFill>
                  <a:srgbClr val="FFFFFF"/>
                </a:solidFill>
                <a:latin typeface="Arial"/>
                <a:cs typeface="Arial"/>
              </a:rPr>
              <a:t>m</a:t>
            </a:r>
            <a:r>
              <a:rPr sz="1400" spc="-5" dirty="0">
                <a:solidFill>
                  <a:srgbClr val="FFFFFF"/>
                </a:solidFill>
                <a:latin typeface="Arial"/>
                <a:cs typeface="Arial"/>
              </a:rPr>
              <a:t>en</a:t>
            </a:r>
            <a:endParaRPr sz="1400">
              <a:latin typeface="Arial"/>
              <a:cs typeface="Arial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9920985" y="6104988"/>
            <a:ext cx="1562735" cy="2044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b="1" spc="-10" dirty="0">
                <a:solidFill>
                  <a:srgbClr val="FFFFFF"/>
                </a:solidFill>
                <a:latin typeface="Arial"/>
                <a:cs typeface="Arial"/>
              </a:rPr>
              <a:t>H</a:t>
            </a:r>
            <a:r>
              <a:rPr sz="1400" b="1" dirty="0">
                <a:solidFill>
                  <a:srgbClr val="FFFFFF"/>
                </a:solidFill>
                <a:latin typeface="Arial"/>
                <a:cs typeface="Arial"/>
              </a:rPr>
              <a:t>O</a:t>
            </a:r>
            <a:r>
              <a:rPr sz="1400" b="1" spc="-10" dirty="0">
                <a:solidFill>
                  <a:srgbClr val="FFFFFF"/>
                </a:solidFill>
                <a:latin typeface="Arial"/>
                <a:cs typeface="Arial"/>
              </a:rPr>
              <a:t>N</a:t>
            </a:r>
            <a:r>
              <a:rPr sz="1400" b="1" dirty="0">
                <a:solidFill>
                  <a:srgbClr val="FFFFFF"/>
                </a:solidFill>
                <a:latin typeface="Arial"/>
                <a:cs typeface="Arial"/>
              </a:rPr>
              <a:t>G</a:t>
            </a:r>
            <a:r>
              <a:rPr sz="1400" b="1" spc="-10" dirty="0">
                <a:solidFill>
                  <a:srgbClr val="FFFFFF"/>
                </a:solidFill>
                <a:latin typeface="Arial"/>
                <a:cs typeface="Arial"/>
              </a:rPr>
              <a:t> K</a:t>
            </a:r>
            <a:r>
              <a:rPr sz="1400" b="1" dirty="0">
                <a:solidFill>
                  <a:srgbClr val="FFFFFF"/>
                </a:solidFill>
                <a:latin typeface="Arial"/>
                <a:cs typeface="Arial"/>
              </a:rPr>
              <a:t>O</a:t>
            </a:r>
            <a:r>
              <a:rPr sz="1400" b="1" spc="-10" dirty="0">
                <a:solidFill>
                  <a:srgbClr val="FFFFFF"/>
                </a:solidFill>
                <a:latin typeface="Arial"/>
                <a:cs typeface="Arial"/>
              </a:rPr>
              <a:t>N</a:t>
            </a:r>
            <a:r>
              <a:rPr sz="1400" b="1" dirty="0">
                <a:solidFill>
                  <a:srgbClr val="FFFFFF"/>
                </a:solidFill>
                <a:latin typeface="Arial"/>
                <a:cs typeface="Arial"/>
              </a:rPr>
              <a:t>G S</a:t>
            </a:r>
            <a:r>
              <a:rPr sz="1400" b="1" spc="-45" dirty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1400" b="1" dirty="0">
                <a:solidFill>
                  <a:srgbClr val="FFFFFF"/>
                </a:solidFill>
                <a:latin typeface="Arial"/>
                <a:cs typeface="Arial"/>
              </a:rPr>
              <a:t>R</a:t>
            </a:r>
            <a:endParaRPr sz="1400">
              <a:latin typeface="Arial"/>
              <a:cs typeface="Arial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7934706" y="1555241"/>
            <a:ext cx="1414780" cy="350520"/>
          </a:xfrm>
          <a:prstGeom prst="rect">
            <a:avLst/>
          </a:prstGeom>
          <a:ln w="13850">
            <a:solidFill>
              <a:srgbClr val="FFB115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225425">
              <a:lnSpc>
                <a:spcPct val="100000"/>
              </a:lnSpc>
            </a:pPr>
            <a:r>
              <a:rPr sz="1400" b="1" spc="-20" dirty="0">
                <a:solidFill>
                  <a:srgbClr val="FFFFFF"/>
                </a:solidFill>
                <a:latin typeface="Arial"/>
                <a:cs typeface="Arial"/>
              </a:rPr>
              <a:t>SI</a:t>
            </a:r>
            <a:r>
              <a:rPr sz="1400" b="1" spc="-80" dirty="0">
                <a:solidFill>
                  <a:srgbClr val="FFFFFF"/>
                </a:solidFill>
                <a:latin typeface="Arial"/>
                <a:cs typeface="Arial"/>
              </a:rPr>
              <a:t>NG</a:t>
            </a:r>
            <a:r>
              <a:rPr sz="1400" b="1" spc="-75" dirty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1400" b="1" spc="-105" dirty="0">
                <a:solidFill>
                  <a:srgbClr val="FFFFFF"/>
                </a:solidFill>
                <a:latin typeface="Arial"/>
                <a:cs typeface="Arial"/>
              </a:rPr>
              <a:t>PORE</a:t>
            </a:r>
            <a:endParaRPr sz="1400">
              <a:latin typeface="Arial"/>
              <a:cs typeface="Arial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8009381" y="2192568"/>
            <a:ext cx="1250950" cy="2038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solidFill>
                  <a:srgbClr val="FFFFFF"/>
                </a:solidFill>
                <a:latin typeface="Arial"/>
                <a:cs typeface="Arial"/>
              </a:rPr>
              <a:t>O</a:t>
            </a:r>
            <a:r>
              <a:rPr sz="1400" spc="5" dirty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sz="1400" spc="-5" dirty="0">
                <a:solidFill>
                  <a:srgbClr val="FFFFFF"/>
                </a:solidFill>
                <a:latin typeface="Arial"/>
                <a:cs typeface="Arial"/>
              </a:rPr>
              <a:t>he</a:t>
            </a:r>
            <a:r>
              <a:rPr sz="1400" dirty="0">
                <a:solidFill>
                  <a:srgbClr val="FFFFFF"/>
                </a:solidFill>
                <a:latin typeface="Arial"/>
                <a:cs typeface="Arial"/>
              </a:rPr>
              <a:t>r</a:t>
            </a:r>
            <a:r>
              <a:rPr sz="1400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FFFFFF"/>
                </a:solidFill>
                <a:latin typeface="Arial"/>
                <a:cs typeface="Arial"/>
              </a:rPr>
              <a:t>S.E.</a:t>
            </a:r>
            <a:r>
              <a:rPr sz="14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FFFFFF"/>
                </a:solidFill>
                <a:latin typeface="Arial"/>
                <a:cs typeface="Arial"/>
              </a:rPr>
              <a:t>As</a:t>
            </a:r>
            <a:r>
              <a:rPr sz="1400" spc="-5" dirty="0">
                <a:solidFill>
                  <a:srgbClr val="FFFFFF"/>
                </a:solidFill>
                <a:latin typeface="Arial"/>
                <a:cs typeface="Arial"/>
              </a:rPr>
              <a:t>ia</a:t>
            </a:r>
            <a:endParaRPr sz="1400">
              <a:latin typeface="Arial"/>
              <a:cs typeface="Arial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8009381" y="2398469"/>
            <a:ext cx="1230630" cy="990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buClr>
                <a:srgbClr val="FFFFFF"/>
              </a:buClr>
              <a:buSzPct val="128571"/>
              <a:buFont typeface="Times New Roman"/>
              <a:buChar char="●"/>
              <a:tabLst>
                <a:tab pos="356235" algn="l"/>
              </a:tabLst>
            </a:pPr>
            <a:r>
              <a:rPr sz="1400" spc="-5" dirty="0">
                <a:solidFill>
                  <a:srgbClr val="FFFFFF"/>
                </a:solidFill>
                <a:latin typeface="Arial"/>
                <a:cs typeface="Arial"/>
              </a:rPr>
              <a:t>Brunei</a:t>
            </a:r>
            <a:endParaRPr sz="14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250"/>
              </a:spcBef>
              <a:buClr>
                <a:srgbClr val="FFFFFF"/>
              </a:buClr>
              <a:buSzPct val="128571"/>
              <a:buFont typeface="Times New Roman"/>
              <a:buChar char="●"/>
              <a:tabLst>
                <a:tab pos="356235" algn="l"/>
              </a:tabLst>
            </a:pPr>
            <a:r>
              <a:rPr sz="1400" dirty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sz="1400" spc="-5" dirty="0">
                <a:solidFill>
                  <a:srgbClr val="FFFFFF"/>
                </a:solidFill>
                <a:latin typeface="Arial"/>
                <a:cs typeface="Arial"/>
              </a:rPr>
              <a:t>ndonesia</a:t>
            </a:r>
            <a:endParaRPr sz="14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250"/>
              </a:spcBef>
              <a:buClr>
                <a:srgbClr val="FFFFFF"/>
              </a:buClr>
              <a:buSzPct val="128571"/>
              <a:buFont typeface="Times New Roman"/>
              <a:buChar char="●"/>
              <a:tabLst>
                <a:tab pos="356235" algn="l"/>
              </a:tabLst>
            </a:pPr>
            <a:r>
              <a:rPr sz="1400" spc="-10" dirty="0">
                <a:solidFill>
                  <a:srgbClr val="FFFFFF"/>
                </a:solidFill>
                <a:latin typeface="Arial"/>
                <a:cs typeface="Arial"/>
              </a:rPr>
              <a:t>M</a:t>
            </a:r>
            <a:r>
              <a:rPr sz="1400" spc="-5" dirty="0">
                <a:solidFill>
                  <a:srgbClr val="FFFFFF"/>
                </a:solidFill>
                <a:latin typeface="Arial"/>
                <a:cs typeface="Arial"/>
              </a:rPr>
              <a:t>ala</a:t>
            </a:r>
            <a:r>
              <a:rPr sz="1400" spc="-25" dirty="0">
                <a:solidFill>
                  <a:srgbClr val="FFFFFF"/>
                </a:solidFill>
                <a:latin typeface="Arial"/>
                <a:cs typeface="Arial"/>
              </a:rPr>
              <a:t>y</a:t>
            </a:r>
            <a:r>
              <a:rPr sz="1400" dirty="0">
                <a:solidFill>
                  <a:srgbClr val="FFFFFF"/>
                </a:solidFill>
                <a:latin typeface="Arial"/>
                <a:cs typeface="Arial"/>
              </a:rPr>
              <a:t>s</a:t>
            </a:r>
            <a:r>
              <a:rPr sz="1400" spc="-5" dirty="0">
                <a:solidFill>
                  <a:srgbClr val="FFFFFF"/>
                </a:solidFill>
                <a:latin typeface="Arial"/>
                <a:cs typeface="Arial"/>
              </a:rPr>
              <a:t>ia</a:t>
            </a:r>
            <a:endParaRPr sz="14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250"/>
              </a:spcBef>
              <a:buClr>
                <a:srgbClr val="FFFFFF"/>
              </a:buClr>
              <a:buSzPct val="128571"/>
              <a:buFont typeface="Times New Roman"/>
              <a:buChar char="●"/>
              <a:tabLst>
                <a:tab pos="356235" algn="l"/>
              </a:tabLst>
            </a:pPr>
            <a:r>
              <a:rPr sz="1400" spc="-5" dirty="0">
                <a:solidFill>
                  <a:srgbClr val="FFFFFF"/>
                </a:solidFill>
                <a:latin typeface="Arial"/>
                <a:cs typeface="Arial"/>
              </a:rPr>
              <a:t>Philippines</a:t>
            </a:r>
            <a:endParaRPr sz="1400">
              <a:latin typeface="Arial"/>
              <a:cs typeface="Arial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9912857" y="1549146"/>
            <a:ext cx="1414780" cy="350520"/>
          </a:xfrm>
          <a:prstGeom prst="rect">
            <a:avLst/>
          </a:prstGeom>
          <a:ln w="13850">
            <a:solidFill>
              <a:srgbClr val="FFB115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192405">
              <a:lnSpc>
                <a:spcPct val="100000"/>
              </a:lnSpc>
            </a:pPr>
            <a:r>
              <a:rPr sz="1400" b="1" spc="-55" dirty="0">
                <a:solidFill>
                  <a:srgbClr val="FFFFFF"/>
                </a:solidFill>
                <a:latin typeface="Arial"/>
                <a:cs typeface="Arial"/>
              </a:rPr>
              <a:t>NORTH</a:t>
            </a:r>
            <a:r>
              <a:rPr sz="1400" b="1" spc="-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b="1" spc="-40" dirty="0">
                <a:solidFill>
                  <a:srgbClr val="FFFFFF"/>
                </a:solidFill>
                <a:latin typeface="Arial"/>
                <a:cs typeface="Arial"/>
              </a:rPr>
              <a:t>ASI</a:t>
            </a:r>
            <a:r>
              <a:rPr sz="1400" b="1" spc="-65" dirty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endParaRPr sz="1400">
              <a:latin typeface="Arial"/>
              <a:cs typeface="Arial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10113644" y="2181426"/>
            <a:ext cx="940435" cy="7448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buClr>
                <a:srgbClr val="FFFFFF"/>
              </a:buClr>
              <a:buSzPct val="128571"/>
              <a:buFont typeface="Times New Roman"/>
              <a:buChar char="●"/>
              <a:tabLst>
                <a:tab pos="355600" algn="l"/>
              </a:tabLst>
            </a:pPr>
            <a:r>
              <a:rPr sz="1400" dirty="0">
                <a:solidFill>
                  <a:srgbClr val="FFFFFF"/>
                </a:solidFill>
                <a:latin typeface="Arial"/>
                <a:cs typeface="Arial"/>
              </a:rPr>
              <a:t>J</a:t>
            </a:r>
            <a:r>
              <a:rPr sz="1400" spc="-5" dirty="0">
                <a:solidFill>
                  <a:srgbClr val="FFFFFF"/>
                </a:solidFill>
                <a:latin typeface="Arial"/>
                <a:cs typeface="Arial"/>
              </a:rPr>
              <a:t>apan</a:t>
            </a:r>
            <a:endParaRPr sz="14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250"/>
              </a:spcBef>
              <a:buClr>
                <a:srgbClr val="FFFFFF"/>
              </a:buClr>
              <a:buSzPct val="128571"/>
              <a:buFont typeface="Times New Roman"/>
              <a:buChar char="●"/>
              <a:tabLst>
                <a:tab pos="355600" algn="l"/>
              </a:tabLst>
            </a:pPr>
            <a:r>
              <a:rPr sz="1400" spc="-5" dirty="0">
                <a:solidFill>
                  <a:srgbClr val="FFFFFF"/>
                </a:solidFill>
                <a:latin typeface="Arial"/>
                <a:cs typeface="Arial"/>
              </a:rPr>
              <a:t>Korea</a:t>
            </a:r>
            <a:endParaRPr sz="14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250"/>
              </a:spcBef>
              <a:buClr>
                <a:srgbClr val="FFFFFF"/>
              </a:buClr>
              <a:buSzPct val="128571"/>
              <a:buFont typeface="Times New Roman"/>
              <a:buChar char="●"/>
              <a:tabLst>
                <a:tab pos="355600" algn="l"/>
              </a:tabLst>
            </a:pPr>
            <a:r>
              <a:rPr sz="1400" spc="-10" dirty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sz="1400" spc="-5" dirty="0">
                <a:solidFill>
                  <a:srgbClr val="FFFFFF"/>
                </a:solidFill>
                <a:latin typeface="Arial"/>
                <a:cs typeface="Arial"/>
              </a:rPr>
              <a:t>ai</a:t>
            </a:r>
            <a:r>
              <a:rPr sz="1400" spc="-20" dirty="0">
                <a:solidFill>
                  <a:srgbClr val="FFFFFF"/>
                </a:solidFill>
                <a:latin typeface="Arial"/>
                <a:cs typeface="Arial"/>
              </a:rPr>
              <a:t>w</a:t>
            </a:r>
            <a:r>
              <a:rPr sz="1400" spc="-5" dirty="0">
                <a:solidFill>
                  <a:srgbClr val="FFFFFF"/>
                </a:solidFill>
                <a:latin typeface="Arial"/>
                <a:cs typeface="Arial"/>
              </a:rPr>
              <a:t>an</a:t>
            </a:r>
            <a:endParaRPr sz="1400">
              <a:latin typeface="Arial"/>
              <a:cs typeface="Arial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7971281" y="3873246"/>
            <a:ext cx="1412875" cy="350520"/>
          </a:xfrm>
          <a:prstGeom prst="rect">
            <a:avLst/>
          </a:prstGeom>
          <a:ln w="13850">
            <a:solidFill>
              <a:srgbClr val="FFB115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261620">
              <a:lnSpc>
                <a:spcPct val="100000"/>
              </a:lnSpc>
            </a:pPr>
            <a:r>
              <a:rPr sz="1400" b="1" spc="-50" dirty="0">
                <a:solidFill>
                  <a:srgbClr val="FFFFFF"/>
                </a:solidFill>
                <a:latin typeface="Arial"/>
                <a:cs typeface="Arial"/>
              </a:rPr>
              <a:t>PAKI</a:t>
            </a:r>
            <a:r>
              <a:rPr sz="1400" b="1" spc="-65" dirty="0">
                <a:solidFill>
                  <a:srgbClr val="FFFFFF"/>
                </a:solidFill>
                <a:latin typeface="Arial"/>
                <a:cs typeface="Arial"/>
              </a:rPr>
              <a:t>S</a:t>
            </a:r>
            <a:r>
              <a:rPr sz="1400" b="1" spc="-20" dirty="0">
                <a:solidFill>
                  <a:srgbClr val="FFFFFF"/>
                </a:solidFill>
                <a:latin typeface="Arial"/>
                <a:cs typeface="Arial"/>
              </a:rPr>
              <a:t>TAN</a:t>
            </a:r>
            <a:endParaRPr sz="1400">
              <a:latin typeface="Arial"/>
              <a:cs typeface="Arial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369570" y="1992629"/>
            <a:ext cx="1503045" cy="702945"/>
          </a:xfrm>
          <a:prstGeom prst="rect">
            <a:avLst/>
          </a:prstGeom>
          <a:ln w="13850">
            <a:solidFill>
              <a:srgbClr val="FFB115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112395" marR="92710" indent="-13970">
              <a:lnSpc>
                <a:spcPct val="100000"/>
              </a:lnSpc>
            </a:pPr>
            <a:r>
              <a:rPr sz="1400" b="1" spc="60" dirty="0">
                <a:solidFill>
                  <a:srgbClr val="FFFFFF"/>
                </a:solidFill>
                <a:latin typeface="Arial"/>
                <a:cs typeface="Arial"/>
              </a:rPr>
              <a:t>M</a:t>
            </a:r>
            <a:r>
              <a:rPr sz="1400" b="1" spc="-90" dirty="0">
                <a:solidFill>
                  <a:srgbClr val="FFFFFF"/>
                </a:solidFill>
                <a:latin typeface="Arial"/>
                <a:cs typeface="Arial"/>
              </a:rPr>
              <a:t>IDDL</a:t>
            </a:r>
            <a:r>
              <a:rPr sz="1400" b="1" spc="-95" dirty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sz="1400" b="1" spc="-6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b="1" spc="-155" dirty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sz="1400" b="1" spc="-35" dirty="0">
                <a:solidFill>
                  <a:srgbClr val="FFFFFF"/>
                </a:solidFill>
                <a:latin typeface="Arial"/>
                <a:cs typeface="Arial"/>
              </a:rPr>
              <a:t>AS</a:t>
            </a:r>
            <a:r>
              <a:rPr sz="1400" b="1" spc="-30" dirty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sz="1400" b="1" spc="-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b="1" spc="-75" dirty="0">
                <a:solidFill>
                  <a:srgbClr val="FFFFFF"/>
                </a:solidFill>
                <a:latin typeface="Arial"/>
                <a:cs typeface="Arial"/>
              </a:rPr>
              <a:t>&amp;</a:t>
            </a:r>
            <a:r>
              <a:rPr sz="1400" b="1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b="1" spc="-60" dirty="0">
                <a:solidFill>
                  <a:srgbClr val="FFFFFF"/>
                </a:solidFill>
                <a:latin typeface="Arial"/>
                <a:cs typeface="Arial"/>
              </a:rPr>
              <a:t>SOUT</a:t>
            </a:r>
            <a:r>
              <a:rPr sz="1400" b="1" spc="-35" dirty="0">
                <a:solidFill>
                  <a:srgbClr val="FFFFFF"/>
                </a:solidFill>
                <a:latin typeface="Arial"/>
                <a:cs typeface="Arial"/>
              </a:rPr>
              <a:t>H</a:t>
            </a:r>
            <a:r>
              <a:rPr sz="1400" b="1" spc="-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b="1" spc="-65" dirty="0">
                <a:solidFill>
                  <a:srgbClr val="FFFFFF"/>
                </a:solidFill>
                <a:latin typeface="Arial"/>
                <a:cs typeface="Arial"/>
              </a:rPr>
              <a:t>AFRICA</a:t>
            </a:r>
            <a:endParaRPr sz="1400">
              <a:latin typeface="Arial"/>
              <a:cs typeface="Arial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10231373" y="3725417"/>
            <a:ext cx="1414780" cy="615950"/>
          </a:xfrm>
          <a:prstGeom prst="rect">
            <a:avLst/>
          </a:prstGeom>
          <a:ln w="13850">
            <a:solidFill>
              <a:srgbClr val="FFB115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105410">
              <a:lnSpc>
                <a:spcPct val="100000"/>
              </a:lnSpc>
            </a:pPr>
            <a:r>
              <a:rPr sz="1400" b="1" spc="-65" dirty="0">
                <a:solidFill>
                  <a:srgbClr val="FFFFFF"/>
                </a:solidFill>
                <a:latin typeface="Arial"/>
                <a:cs typeface="Arial"/>
              </a:rPr>
              <a:t>AUSTR</a:t>
            </a:r>
            <a:r>
              <a:rPr sz="1400" b="1" spc="-40" dirty="0">
                <a:solidFill>
                  <a:srgbClr val="FFFFFF"/>
                </a:solidFill>
                <a:latin typeface="Arial"/>
                <a:cs typeface="Arial"/>
              </a:rPr>
              <a:t>AI</a:t>
            </a:r>
            <a:r>
              <a:rPr sz="1400" b="1" spc="-55" dirty="0">
                <a:solidFill>
                  <a:srgbClr val="FFFFFF"/>
                </a:solidFill>
                <a:latin typeface="Arial"/>
                <a:cs typeface="Arial"/>
              </a:rPr>
              <a:t>L</a:t>
            </a:r>
            <a:r>
              <a:rPr sz="1400" b="1" spc="30" dirty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sz="1400" b="1" spc="-65" dirty="0">
                <a:solidFill>
                  <a:srgbClr val="FFFFFF"/>
                </a:solidFill>
                <a:latin typeface="Arial"/>
                <a:cs typeface="Arial"/>
              </a:rPr>
              <a:t>A </a:t>
            </a:r>
            <a:r>
              <a:rPr sz="1400" b="1" spc="-75" dirty="0">
                <a:solidFill>
                  <a:srgbClr val="FFFFFF"/>
                </a:solidFill>
                <a:latin typeface="Arial"/>
                <a:cs typeface="Arial"/>
              </a:rPr>
              <a:t>&amp;</a:t>
            </a:r>
            <a:endParaRPr sz="1400">
              <a:latin typeface="Arial"/>
              <a:cs typeface="Arial"/>
            </a:endParaRPr>
          </a:p>
          <a:p>
            <a:pPr marL="95250">
              <a:lnSpc>
                <a:spcPct val="100000"/>
              </a:lnSpc>
            </a:pPr>
            <a:r>
              <a:rPr sz="1400" b="1" spc="-100" dirty="0">
                <a:solidFill>
                  <a:srgbClr val="FFFFFF"/>
                </a:solidFill>
                <a:latin typeface="Arial"/>
                <a:cs typeface="Arial"/>
              </a:rPr>
              <a:t>N</a:t>
            </a:r>
            <a:r>
              <a:rPr sz="1400" b="1" spc="-95" dirty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sz="1400" b="1" spc="-110" dirty="0">
                <a:solidFill>
                  <a:srgbClr val="FFFFFF"/>
                </a:solidFill>
                <a:latin typeface="Arial"/>
                <a:cs typeface="Arial"/>
              </a:rPr>
              <a:t>W</a:t>
            </a:r>
            <a:r>
              <a:rPr sz="1400" b="1" spc="-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b="1" spc="-85" dirty="0">
                <a:solidFill>
                  <a:srgbClr val="FFFFFF"/>
                </a:solidFill>
                <a:latin typeface="Arial"/>
                <a:cs typeface="Arial"/>
              </a:rPr>
              <a:t>Z</a:t>
            </a:r>
            <a:r>
              <a:rPr sz="1400" b="1" spc="-95" dirty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sz="1400" b="1" spc="-75" dirty="0">
                <a:solidFill>
                  <a:srgbClr val="FFFFFF"/>
                </a:solidFill>
                <a:latin typeface="Arial"/>
                <a:cs typeface="Arial"/>
              </a:rPr>
              <a:t>ALAND</a:t>
            </a:r>
            <a:endParaRPr sz="1400">
              <a:latin typeface="Arial"/>
              <a:cs typeface="Arial"/>
            </a:endParaRPr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7F8CA654-1103-58CE-E2CF-6693ABE4123C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28819" y="38249"/>
            <a:ext cx="1687438" cy="6372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02386" y="5953505"/>
            <a:ext cx="4178935" cy="702945"/>
          </a:xfrm>
          <a:custGeom>
            <a:avLst/>
            <a:gdLst/>
            <a:ahLst/>
            <a:cxnLst/>
            <a:rect l="l" t="t" r="r" b="b"/>
            <a:pathLst>
              <a:path w="4178935" h="702945">
                <a:moveTo>
                  <a:pt x="0" y="702564"/>
                </a:moveTo>
                <a:lnTo>
                  <a:pt x="4178680" y="702564"/>
                </a:lnTo>
                <a:lnTo>
                  <a:pt x="4178680" y="0"/>
                </a:lnTo>
                <a:lnTo>
                  <a:pt x="0" y="0"/>
                </a:lnTo>
                <a:lnTo>
                  <a:pt x="0" y="702564"/>
                </a:lnTo>
                <a:close/>
              </a:path>
            </a:pathLst>
          </a:custGeom>
          <a:ln w="138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781050" y="3559302"/>
            <a:ext cx="3939540" cy="702945"/>
          </a:xfrm>
          <a:custGeom>
            <a:avLst/>
            <a:gdLst/>
            <a:ahLst/>
            <a:cxnLst/>
            <a:rect l="l" t="t" r="r" b="b"/>
            <a:pathLst>
              <a:path w="3939540" h="702945">
                <a:moveTo>
                  <a:pt x="0" y="702564"/>
                </a:moveTo>
                <a:lnTo>
                  <a:pt x="3939413" y="702564"/>
                </a:lnTo>
                <a:lnTo>
                  <a:pt x="3939413" y="0"/>
                </a:lnTo>
                <a:lnTo>
                  <a:pt x="0" y="0"/>
                </a:lnTo>
                <a:lnTo>
                  <a:pt x="0" y="702564"/>
                </a:lnTo>
                <a:close/>
              </a:path>
            </a:pathLst>
          </a:custGeom>
          <a:ln w="138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5734050" y="5900165"/>
            <a:ext cx="6161405" cy="702945"/>
          </a:xfrm>
          <a:custGeom>
            <a:avLst/>
            <a:gdLst/>
            <a:ahLst/>
            <a:cxnLst/>
            <a:rect l="l" t="t" r="r" b="b"/>
            <a:pathLst>
              <a:path w="6161405" h="702945">
                <a:moveTo>
                  <a:pt x="0" y="702564"/>
                </a:moveTo>
                <a:lnTo>
                  <a:pt x="6161405" y="702564"/>
                </a:lnTo>
                <a:lnTo>
                  <a:pt x="6161405" y="0"/>
                </a:lnTo>
                <a:lnTo>
                  <a:pt x="0" y="0"/>
                </a:lnTo>
                <a:lnTo>
                  <a:pt x="0" y="702564"/>
                </a:lnTo>
                <a:close/>
              </a:path>
            </a:pathLst>
          </a:custGeom>
          <a:ln w="138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5677661" y="3935729"/>
            <a:ext cx="6161405" cy="702945"/>
          </a:xfrm>
          <a:custGeom>
            <a:avLst/>
            <a:gdLst/>
            <a:ahLst/>
            <a:cxnLst/>
            <a:rect l="l" t="t" r="r" b="b"/>
            <a:pathLst>
              <a:path w="6161405" h="702945">
                <a:moveTo>
                  <a:pt x="0" y="702564"/>
                </a:moveTo>
                <a:lnTo>
                  <a:pt x="6161405" y="702564"/>
                </a:lnTo>
                <a:lnTo>
                  <a:pt x="6161405" y="0"/>
                </a:lnTo>
                <a:lnTo>
                  <a:pt x="0" y="0"/>
                </a:lnTo>
                <a:lnTo>
                  <a:pt x="0" y="702564"/>
                </a:lnTo>
                <a:close/>
              </a:path>
            </a:pathLst>
          </a:custGeom>
          <a:ln w="138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374647" y="4411979"/>
            <a:ext cx="3101340" cy="509270"/>
          </a:xfrm>
          <a:custGeom>
            <a:avLst/>
            <a:gdLst/>
            <a:ahLst/>
            <a:cxnLst/>
            <a:rect l="l" t="t" r="r" b="b"/>
            <a:pathLst>
              <a:path w="3101340" h="509270">
                <a:moveTo>
                  <a:pt x="2846831" y="0"/>
                </a:moveTo>
                <a:lnTo>
                  <a:pt x="0" y="0"/>
                </a:lnTo>
                <a:lnTo>
                  <a:pt x="0" y="509016"/>
                </a:lnTo>
                <a:lnTo>
                  <a:pt x="2846831" y="509016"/>
                </a:lnTo>
                <a:lnTo>
                  <a:pt x="3101340" y="254508"/>
                </a:lnTo>
                <a:lnTo>
                  <a:pt x="2846831" y="0"/>
                </a:lnTo>
                <a:close/>
              </a:path>
            </a:pathLst>
          </a:custGeom>
          <a:solidFill>
            <a:srgbClr val="FFB11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672083" y="4411979"/>
            <a:ext cx="565785" cy="565785"/>
          </a:xfrm>
          <a:custGeom>
            <a:avLst/>
            <a:gdLst/>
            <a:ahLst/>
            <a:cxnLst/>
            <a:rect l="l" t="t" r="r" b="b"/>
            <a:pathLst>
              <a:path w="565785" h="565785">
                <a:moveTo>
                  <a:pt x="282702" y="0"/>
                </a:moveTo>
                <a:lnTo>
                  <a:pt x="236845" y="3701"/>
                </a:lnTo>
                <a:lnTo>
                  <a:pt x="193345" y="14417"/>
                </a:lnTo>
                <a:lnTo>
                  <a:pt x="152783" y="31563"/>
                </a:lnTo>
                <a:lnTo>
                  <a:pt x="115741" y="54559"/>
                </a:lnTo>
                <a:lnTo>
                  <a:pt x="82800" y="82819"/>
                </a:lnTo>
                <a:lnTo>
                  <a:pt x="54544" y="115763"/>
                </a:lnTo>
                <a:lnTo>
                  <a:pt x="31554" y="152805"/>
                </a:lnTo>
                <a:lnTo>
                  <a:pt x="14412" y="193365"/>
                </a:lnTo>
                <a:lnTo>
                  <a:pt x="3700" y="236858"/>
                </a:lnTo>
                <a:lnTo>
                  <a:pt x="0" y="282702"/>
                </a:lnTo>
                <a:lnTo>
                  <a:pt x="937" y="305881"/>
                </a:lnTo>
                <a:lnTo>
                  <a:pt x="8215" y="350622"/>
                </a:lnTo>
                <a:lnTo>
                  <a:pt x="22215" y="392721"/>
                </a:lnTo>
                <a:lnTo>
                  <a:pt x="42354" y="431595"/>
                </a:lnTo>
                <a:lnTo>
                  <a:pt x="68050" y="466661"/>
                </a:lnTo>
                <a:lnTo>
                  <a:pt x="98721" y="497336"/>
                </a:lnTo>
                <a:lnTo>
                  <a:pt x="133785" y="523037"/>
                </a:lnTo>
                <a:lnTo>
                  <a:pt x="172660" y="543180"/>
                </a:lnTo>
                <a:lnTo>
                  <a:pt x="214764" y="557185"/>
                </a:lnTo>
                <a:lnTo>
                  <a:pt x="259515" y="564466"/>
                </a:lnTo>
                <a:lnTo>
                  <a:pt x="282702" y="565404"/>
                </a:lnTo>
                <a:lnTo>
                  <a:pt x="305888" y="564466"/>
                </a:lnTo>
                <a:lnTo>
                  <a:pt x="350639" y="557185"/>
                </a:lnTo>
                <a:lnTo>
                  <a:pt x="392743" y="543180"/>
                </a:lnTo>
                <a:lnTo>
                  <a:pt x="431618" y="523037"/>
                </a:lnTo>
                <a:lnTo>
                  <a:pt x="466682" y="497336"/>
                </a:lnTo>
                <a:lnTo>
                  <a:pt x="497353" y="466661"/>
                </a:lnTo>
                <a:lnTo>
                  <a:pt x="523049" y="431595"/>
                </a:lnTo>
                <a:lnTo>
                  <a:pt x="543188" y="392721"/>
                </a:lnTo>
                <a:lnTo>
                  <a:pt x="557188" y="350622"/>
                </a:lnTo>
                <a:lnTo>
                  <a:pt x="564466" y="305881"/>
                </a:lnTo>
                <a:lnTo>
                  <a:pt x="565404" y="282702"/>
                </a:lnTo>
                <a:lnTo>
                  <a:pt x="564466" y="259522"/>
                </a:lnTo>
                <a:lnTo>
                  <a:pt x="557188" y="214781"/>
                </a:lnTo>
                <a:lnTo>
                  <a:pt x="543188" y="172682"/>
                </a:lnTo>
                <a:lnTo>
                  <a:pt x="523049" y="133808"/>
                </a:lnTo>
                <a:lnTo>
                  <a:pt x="497353" y="98742"/>
                </a:lnTo>
                <a:lnTo>
                  <a:pt x="466682" y="68067"/>
                </a:lnTo>
                <a:lnTo>
                  <a:pt x="431618" y="42366"/>
                </a:lnTo>
                <a:lnTo>
                  <a:pt x="392743" y="22223"/>
                </a:lnTo>
                <a:lnTo>
                  <a:pt x="350639" y="8218"/>
                </a:lnTo>
                <a:lnTo>
                  <a:pt x="305888" y="937"/>
                </a:lnTo>
                <a:lnTo>
                  <a:pt x="282702" y="0"/>
                </a:lnTo>
                <a:close/>
              </a:path>
            </a:pathLst>
          </a:custGeom>
          <a:solidFill>
            <a:srgbClr val="FFB11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4967985" y="170370"/>
            <a:ext cx="1043305" cy="508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4000" b="1" spc="-305" dirty="0">
                <a:solidFill>
                  <a:srgbClr val="FFFFFF"/>
                </a:solidFill>
                <a:latin typeface="Arial"/>
                <a:cs typeface="Arial"/>
              </a:rPr>
              <a:t>OUR</a:t>
            </a:r>
            <a:endParaRPr sz="40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4311141" y="779729"/>
            <a:ext cx="2355215" cy="508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4000" b="1" spc="-265" dirty="0">
                <a:solidFill>
                  <a:srgbClr val="FFFFFF"/>
                </a:solidFill>
                <a:latin typeface="Arial"/>
                <a:cs typeface="Arial"/>
              </a:rPr>
              <a:t>PROD</a:t>
            </a:r>
            <a:r>
              <a:rPr sz="4000" b="1" spc="-275" dirty="0">
                <a:solidFill>
                  <a:srgbClr val="FFFFFF"/>
                </a:solidFill>
                <a:latin typeface="Arial"/>
                <a:cs typeface="Arial"/>
              </a:rPr>
              <a:t>U</a:t>
            </a:r>
            <a:r>
              <a:rPr sz="4000" b="1" spc="-114" dirty="0">
                <a:solidFill>
                  <a:srgbClr val="FFFFFF"/>
                </a:solidFill>
                <a:latin typeface="Arial"/>
                <a:cs typeface="Arial"/>
              </a:rPr>
              <a:t>CT</a:t>
            </a:r>
            <a:endParaRPr sz="4000">
              <a:latin typeface="Arial"/>
              <a:cs typeface="Arial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3744467" y="1412747"/>
            <a:ext cx="3597910" cy="0"/>
          </a:xfrm>
          <a:custGeom>
            <a:avLst/>
            <a:gdLst/>
            <a:ahLst/>
            <a:cxnLst/>
            <a:rect l="l" t="t" r="r" b="b"/>
            <a:pathLst>
              <a:path w="3597909">
                <a:moveTo>
                  <a:pt x="0" y="0"/>
                </a:moveTo>
                <a:lnTo>
                  <a:pt x="3597402" y="0"/>
                </a:lnTo>
              </a:path>
            </a:pathLst>
          </a:custGeom>
          <a:ln w="9525">
            <a:solidFill>
              <a:srgbClr val="FFB11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7173468" y="1802892"/>
            <a:ext cx="3101340" cy="508000"/>
          </a:xfrm>
          <a:custGeom>
            <a:avLst/>
            <a:gdLst/>
            <a:ahLst/>
            <a:cxnLst/>
            <a:rect l="l" t="t" r="r" b="b"/>
            <a:pathLst>
              <a:path w="3101340" h="508000">
                <a:moveTo>
                  <a:pt x="2847593" y="0"/>
                </a:moveTo>
                <a:lnTo>
                  <a:pt x="0" y="0"/>
                </a:lnTo>
                <a:lnTo>
                  <a:pt x="0" y="507492"/>
                </a:lnTo>
                <a:lnTo>
                  <a:pt x="2847593" y="507492"/>
                </a:lnTo>
                <a:lnTo>
                  <a:pt x="3101339" y="253746"/>
                </a:lnTo>
                <a:lnTo>
                  <a:pt x="2847593" y="0"/>
                </a:lnTo>
                <a:close/>
              </a:path>
            </a:pathLst>
          </a:custGeom>
          <a:solidFill>
            <a:srgbClr val="FFB11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6484620" y="1773935"/>
            <a:ext cx="565785" cy="565785"/>
          </a:xfrm>
          <a:custGeom>
            <a:avLst/>
            <a:gdLst/>
            <a:ahLst/>
            <a:cxnLst/>
            <a:rect l="l" t="t" r="r" b="b"/>
            <a:pathLst>
              <a:path w="565784" h="565785">
                <a:moveTo>
                  <a:pt x="282701" y="0"/>
                </a:moveTo>
                <a:lnTo>
                  <a:pt x="236858" y="3701"/>
                </a:lnTo>
                <a:lnTo>
                  <a:pt x="193365" y="14417"/>
                </a:lnTo>
                <a:lnTo>
                  <a:pt x="152805" y="31563"/>
                </a:lnTo>
                <a:lnTo>
                  <a:pt x="115763" y="54559"/>
                </a:lnTo>
                <a:lnTo>
                  <a:pt x="82819" y="82819"/>
                </a:lnTo>
                <a:lnTo>
                  <a:pt x="54559" y="115763"/>
                </a:lnTo>
                <a:lnTo>
                  <a:pt x="31563" y="152805"/>
                </a:lnTo>
                <a:lnTo>
                  <a:pt x="14417" y="193365"/>
                </a:lnTo>
                <a:lnTo>
                  <a:pt x="3701" y="236858"/>
                </a:lnTo>
                <a:lnTo>
                  <a:pt x="0" y="282701"/>
                </a:lnTo>
                <a:lnTo>
                  <a:pt x="937" y="305881"/>
                </a:lnTo>
                <a:lnTo>
                  <a:pt x="8218" y="350622"/>
                </a:lnTo>
                <a:lnTo>
                  <a:pt x="22223" y="392721"/>
                </a:lnTo>
                <a:lnTo>
                  <a:pt x="42366" y="431595"/>
                </a:lnTo>
                <a:lnTo>
                  <a:pt x="68067" y="466661"/>
                </a:lnTo>
                <a:lnTo>
                  <a:pt x="98742" y="497336"/>
                </a:lnTo>
                <a:lnTo>
                  <a:pt x="133808" y="523037"/>
                </a:lnTo>
                <a:lnTo>
                  <a:pt x="172682" y="543180"/>
                </a:lnTo>
                <a:lnTo>
                  <a:pt x="214781" y="557185"/>
                </a:lnTo>
                <a:lnTo>
                  <a:pt x="259522" y="564466"/>
                </a:lnTo>
                <a:lnTo>
                  <a:pt x="282701" y="565403"/>
                </a:lnTo>
                <a:lnTo>
                  <a:pt x="305881" y="564466"/>
                </a:lnTo>
                <a:lnTo>
                  <a:pt x="350622" y="557185"/>
                </a:lnTo>
                <a:lnTo>
                  <a:pt x="392721" y="543180"/>
                </a:lnTo>
                <a:lnTo>
                  <a:pt x="431595" y="523037"/>
                </a:lnTo>
                <a:lnTo>
                  <a:pt x="466661" y="497336"/>
                </a:lnTo>
                <a:lnTo>
                  <a:pt x="497336" y="466661"/>
                </a:lnTo>
                <a:lnTo>
                  <a:pt x="523037" y="431595"/>
                </a:lnTo>
                <a:lnTo>
                  <a:pt x="543180" y="392721"/>
                </a:lnTo>
                <a:lnTo>
                  <a:pt x="557185" y="350622"/>
                </a:lnTo>
                <a:lnTo>
                  <a:pt x="564466" y="305881"/>
                </a:lnTo>
                <a:lnTo>
                  <a:pt x="565403" y="282701"/>
                </a:lnTo>
                <a:lnTo>
                  <a:pt x="564466" y="259522"/>
                </a:lnTo>
                <a:lnTo>
                  <a:pt x="557185" y="214781"/>
                </a:lnTo>
                <a:lnTo>
                  <a:pt x="543180" y="172682"/>
                </a:lnTo>
                <a:lnTo>
                  <a:pt x="523037" y="133808"/>
                </a:lnTo>
                <a:lnTo>
                  <a:pt x="497336" y="98742"/>
                </a:lnTo>
                <a:lnTo>
                  <a:pt x="466661" y="68067"/>
                </a:lnTo>
                <a:lnTo>
                  <a:pt x="431595" y="42366"/>
                </a:lnTo>
                <a:lnTo>
                  <a:pt x="392721" y="22223"/>
                </a:lnTo>
                <a:lnTo>
                  <a:pt x="350622" y="8218"/>
                </a:lnTo>
                <a:lnTo>
                  <a:pt x="305881" y="937"/>
                </a:lnTo>
                <a:lnTo>
                  <a:pt x="282701" y="0"/>
                </a:lnTo>
                <a:close/>
              </a:path>
            </a:pathLst>
          </a:custGeom>
          <a:solidFill>
            <a:srgbClr val="FFB11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6635495" y="1926335"/>
            <a:ext cx="264160" cy="262255"/>
          </a:xfrm>
          <a:custGeom>
            <a:avLst/>
            <a:gdLst/>
            <a:ahLst/>
            <a:cxnLst/>
            <a:rect l="l" t="t" r="r" b="b"/>
            <a:pathLst>
              <a:path w="264159" h="262255">
                <a:moveTo>
                  <a:pt x="160274" y="45212"/>
                </a:moveTo>
                <a:lnTo>
                  <a:pt x="0" y="206755"/>
                </a:lnTo>
                <a:lnTo>
                  <a:pt x="0" y="262127"/>
                </a:lnTo>
                <a:lnTo>
                  <a:pt x="55372" y="262127"/>
                </a:lnTo>
                <a:lnTo>
                  <a:pt x="215519" y="100456"/>
                </a:lnTo>
                <a:lnTo>
                  <a:pt x="160274" y="45212"/>
                </a:lnTo>
                <a:close/>
              </a:path>
              <a:path w="264159" h="262255">
                <a:moveTo>
                  <a:pt x="217804" y="0"/>
                </a:moveTo>
                <a:lnTo>
                  <a:pt x="210438" y="0"/>
                </a:lnTo>
                <a:lnTo>
                  <a:pt x="206755" y="1397"/>
                </a:lnTo>
                <a:lnTo>
                  <a:pt x="203961" y="4444"/>
                </a:lnTo>
                <a:lnTo>
                  <a:pt x="177800" y="30606"/>
                </a:lnTo>
                <a:lnTo>
                  <a:pt x="233045" y="85978"/>
                </a:lnTo>
                <a:lnTo>
                  <a:pt x="257809" y="58292"/>
                </a:lnTo>
                <a:lnTo>
                  <a:pt x="263651" y="52704"/>
                </a:lnTo>
                <a:lnTo>
                  <a:pt x="263651" y="43434"/>
                </a:lnTo>
                <a:lnTo>
                  <a:pt x="257809" y="37846"/>
                </a:lnTo>
                <a:lnTo>
                  <a:pt x="224408" y="4444"/>
                </a:lnTo>
                <a:lnTo>
                  <a:pt x="221487" y="1397"/>
                </a:lnTo>
                <a:lnTo>
                  <a:pt x="217804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2874264" y="576072"/>
            <a:ext cx="855344" cy="506095"/>
          </a:xfrm>
          <a:custGeom>
            <a:avLst/>
            <a:gdLst/>
            <a:ahLst/>
            <a:cxnLst/>
            <a:rect l="l" t="t" r="r" b="b"/>
            <a:pathLst>
              <a:path w="855345" h="506094">
                <a:moveTo>
                  <a:pt x="25527" y="0"/>
                </a:moveTo>
                <a:lnTo>
                  <a:pt x="11461" y="3818"/>
                </a:lnTo>
                <a:lnTo>
                  <a:pt x="2242" y="13716"/>
                </a:lnTo>
                <a:lnTo>
                  <a:pt x="0" y="482600"/>
                </a:lnTo>
                <a:lnTo>
                  <a:pt x="4152" y="495445"/>
                </a:lnTo>
                <a:lnTo>
                  <a:pt x="14951" y="503904"/>
                </a:lnTo>
                <a:lnTo>
                  <a:pt x="829437" y="505967"/>
                </a:lnTo>
                <a:lnTo>
                  <a:pt x="843502" y="502149"/>
                </a:lnTo>
                <a:lnTo>
                  <a:pt x="852721" y="492251"/>
                </a:lnTo>
                <a:lnTo>
                  <a:pt x="854963" y="23367"/>
                </a:lnTo>
                <a:lnTo>
                  <a:pt x="850811" y="10522"/>
                </a:lnTo>
                <a:lnTo>
                  <a:pt x="840012" y="2063"/>
                </a:lnTo>
                <a:lnTo>
                  <a:pt x="25527" y="0"/>
                </a:lnTo>
                <a:close/>
              </a:path>
            </a:pathLst>
          </a:custGeom>
          <a:solidFill>
            <a:srgbClr val="FFB11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2913888" y="615695"/>
            <a:ext cx="775970" cy="428625"/>
          </a:xfrm>
          <a:custGeom>
            <a:avLst/>
            <a:gdLst/>
            <a:ahLst/>
            <a:cxnLst/>
            <a:rect l="l" t="t" r="r" b="b"/>
            <a:pathLst>
              <a:path w="775970" h="428625">
                <a:moveTo>
                  <a:pt x="0" y="428243"/>
                </a:moveTo>
                <a:lnTo>
                  <a:pt x="775715" y="428243"/>
                </a:lnTo>
                <a:lnTo>
                  <a:pt x="775715" y="0"/>
                </a:lnTo>
                <a:lnTo>
                  <a:pt x="0" y="0"/>
                </a:lnTo>
                <a:lnTo>
                  <a:pt x="0" y="428243"/>
                </a:lnTo>
                <a:close/>
              </a:path>
            </a:pathLst>
          </a:custGeom>
          <a:solidFill>
            <a:srgbClr val="0D2A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2796539" y="1092712"/>
            <a:ext cx="1010919" cy="0"/>
          </a:xfrm>
          <a:custGeom>
            <a:avLst/>
            <a:gdLst/>
            <a:ahLst/>
            <a:cxnLst/>
            <a:rect l="l" t="t" r="r" b="b"/>
            <a:pathLst>
              <a:path w="1010920">
                <a:moveTo>
                  <a:pt x="0" y="0"/>
                </a:moveTo>
                <a:lnTo>
                  <a:pt x="1010412" y="0"/>
                </a:lnTo>
              </a:path>
            </a:pathLst>
          </a:custGeom>
          <a:ln w="25645">
            <a:solidFill>
              <a:srgbClr val="FFB11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2913888" y="636271"/>
            <a:ext cx="631190" cy="0"/>
          </a:xfrm>
          <a:custGeom>
            <a:avLst/>
            <a:gdLst/>
            <a:ahLst/>
            <a:cxnLst/>
            <a:rect l="l" t="t" r="r" b="b"/>
            <a:pathLst>
              <a:path w="631189">
                <a:moveTo>
                  <a:pt x="0" y="0"/>
                </a:moveTo>
                <a:lnTo>
                  <a:pt x="630936" y="0"/>
                </a:lnTo>
              </a:path>
            </a:pathLst>
          </a:custGeom>
          <a:ln w="42414">
            <a:solidFill>
              <a:srgbClr val="0D2A4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2959607" y="673608"/>
            <a:ext cx="327660" cy="152400"/>
          </a:xfrm>
          <a:custGeom>
            <a:avLst/>
            <a:gdLst/>
            <a:ahLst/>
            <a:cxnLst/>
            <a:rect l="l" t="t" r="r" b="b"/>
            <a:pathLst>
              <a:path w="327660" h="152400">
                <a:moveTo>
                  <a:pt x="0" y="152400"/>
                </a:moveTo>
                <a:lnTo>
                  <a:pt x="327647" y="152400"/>
                </a:lnTo>
                <a:lnTo>
                  <a:pt x="327647" y="0"/>
                </a:lnTo>
                <a:lnTo>
                  <a:pt x="0" y="0"/>
                </a:lnTo>
                <a:lnTo>
                  <a:pt x="0" y="152400"/>
                </a:lnTo>
                <a:close/>
              </a:path>
            </a:pathLst>
          </a:custGeom>
          <a:solidFill>
            <a:srgbClr val="FFB11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2983992" y="701040"/>
            <a:ext cx="94615" cy="86995"/>
          </a:xfrm>
          <a:custGeom>
            <a:avLst/>
            <a:gdLst/>
            <a:ahLst/>
            <a:cxnLst/>
            <a:rect l="l" t="t" r="r" b="b"/>
            <a:pathLst>
              <a:path w="94614" h="86995">
                <a:moveTo>
                  <a:pt x="0" y="86867"/>
                </a:moveTo>
                <a:lnTo>
                  <a:pt x="94477" y="86867"/>
                </a:lnTo>
                <a:lnTo>
                  <a:pt x="94477" y="0"/>
                </a:lnTo>
                <a:lnTo>
                  <a:pt x="0" y="0"/>
                </a:lnTo>
                <a:lnTo>
                  <a:pt x="0" y="86867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3072383" y="905261"/>
            <a:ext cx="291465" cy="96520"/>
          </a:xfrm>
          <a:custGeom>
            <a:avLst/>
            <a:gdLst/>
            <a:ahLst/>
            <a:cxnLst/>
            <a:rect l="l" t="t" r="r" b="b"/>
            <a:pathLst>
              <a:path w="291464" h="96519">
                <a:moveTo>
                  <a:pt x="0" y="96006"/>
                </a:moveTo>
                <a:lnTo>
                  <a:pt x="291071" y="96006"/>
                </a:lnTo>
                <a:lnTo>
                  <a:pt x="291071" y="0"/>
                </a:lnTo>
                <a:lnTo>
                  <a:pt x="0" y="0"/>
                </a:lnTo>
                <a:lnTo>
                  <a:pt x="0" y="96006"/>
                </a:lnTo>
                <a:close/>
              </a:path>
            </a:pathLst>
          </a:custGeom>
          <a:solidFill>
            <a:srgbClr val="FFB11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3092195" y="934216"/>
            <a:ext cx="216535" cy="0"/>
          </a:xfrm>
          <a:custGeom>
            <a:avLst/>
            <a:gdLst/>
            <a:ahLst/>
            <a:cxnLst/>
            <a:rect l="l" t="t" r="r" b="b"/>
            <a:pathLst>
              <a:path w="216535">
                <a:moveTo>
                  <a:pt x="0" y="0"/>
                </a:moveTo>
                <a:lnTo>
                  <a:pt x="216407" y="0"/>
                </a:lnTo>
              </a:path>
            </a:pathLst>
          </a:custGeom>
          <a:ln w="16501">
            <a:solidFill>
              <a:srgbClr val="0D2A4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3092195" y="963172"/>
            <a:ext cx="167640" cy="0"/>
          </a:xfrm>
          <a:custGeom>
            <a:avLst/>
            <a:gdLst/>
            <a:ahLst/>
            <a:cxnLst/>
            <a:rect l="l" t="t" r="r" b="b"/>
            <a:pathLst>
              <a:path w="167639">
                <a:moveTo>
                  <a:pt x="0" y="0"/>
                </a:moveTo>
                <a:lnTo>
                  <a:pt x="167640" y="0"/>
                </a:lnTo>
              </a:path>
            </a:pathLst>
          </a:custGeom>
          <a:ln w="16501">
            <a:solidFill>
              <a:srgbClr val="0D2A4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2970276" y="905261"/>
            <a:ext cx="104139" cy="96520"/>
          </a:xfrm>
          <a:custGeom>
            <a:avLst/>
            <a:gdLst/>
            <a:ahLst/>
            <a:cxnLst/>
            <a:rect l="l" t="t" r="r" b="b"/>
            <a:pathLst>
              <a:path w="104139" h="96519">
                <a:moveTo>
                  <a:pt x="0" y="96006"/>
                </a:moveTo>
                <a:lnTo>
                  <a:pt x="103621" y="96006"/>
                </a:lnTo>
                <a:lnTo>
                  <a:pt x="103621" y="0"/>
                </a:lnTo>
                <a:lnTo>
                  <a:pt x="0" y="0"/>
                </a:lnTo>
                <a:lnTo>
                  <a:pt x="0" y="96006"/>
                </a:lnTo>
                <a:close/>
              </a:path>
            </a:pathLst>
          </a:custGeom>
          <a:solidFill>
            <a:srgbClr val="FFB11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2990088" y="937260"/>
            <a:ext cx="70485" cy="32384"/>
          </a:xfrm>
          <a:custGeom>
            <a:avLst/>
            <a:gdLst/>
            <a:ahLst/>
            <a:cxnLst/>
            <a:rect l="l" t="t" r="r" b="b"/>
            <a:pathLst>
              <a:path w="70485" h="32384">
                <a:moveTo>
                  <a:pt x="5842" y="380"/>
                </a:moveTo>
                <a:lnTo>
                  <a:pt x="3556" y="380"/>
                </a:lnTo>
                <a:lnTo>
                  <a:pt x="2412" y="762"/>
                </a:lnTo>
                <a:lnTo>
                  <a:pt x="1650" y="1524"/>
                </a:lnTo>
                <a:lnTo>
                  <a:pt x="0" y="3428"/>
                </a:lnTo>
                <a:lnTo>
                  <a:pt x="0" y="5587"/>
                </a:lnTo>
                <a:lnTo>
                  <a:pt x="1650" y="7112"/>
                </a:lnTo>
                <a:lnTo>
                  <a:pt x="30987" y="30861"/>
                </a:lnTo>
                <a:lnTo>
                  <a:pt x="31750" y="31623"/>
                </a:lnTo>
                <a:lnTo>
                  <a:pt x="32893" y="32003"/>
                </a:lnTo>
                <a:lnTo>
                  <a:pt x="35179" y="32003"/>
                </a:lnTo>
                <a:lnTo>
                  <a:pt x="36194" y="31623"/>
                </a:lnTo>
                <a:lnTo>
                  <a:pt x="37084" y="30861"/>
                </a:lnTo>
                <a:lnTo>
                  <a:pt x="47288" y="22732"/>
                </a:lnTo>
                <a:lnTo>
                  <a:pt x="33781" y="22732"/>
                </a:lnTo>
                <a:lnTo>
                  <a:pt x="7747" y="1524"/>
                </a:lnTo>
                <a:lnTo>
                  <a:pt x="6985" y="762"/>
                </a:lnTo>
                <a:lnTo>
                  <a:pt x="5842" y="380"/>
                </a:lnTo>
                <a:close/>
              </a:path>
              <a:path w="70485" h="32384">
                <a:moveTo>
                  <a:pt x="67056" y="0"/>
                </a:moveTo>
                <a:lnTo>
                  <a:pt x="62484" y="0"/>
                </a:lnTo>
                <a:lnTo>
                  <a:pt x="61213" y="507"/>
                </a:lnTo>
                <a:lnTo>
                  <a:pt x="60325" y="1524"/>
                </a:lnTo>
                <a:lnTo>
                  <a:pt x="33781" y="22732"/>
                </a:lnTo>
                <a:lnTo>
                  <a:pt x="47288" y="22732"/>
                </a:lnTo>
                <a:lnTo>
                  <a:pt x="66420" y="7492"/>
                </a:lnTo>
                <a:lnTo>
                  <a:pt x="70104" y="4317"/>
                </a:lnTo>
                <a:lnTo>
                  <a:pt x="6705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3131820" y="856488"/>
            <a:ext cx="224154" cy="0"/>
          </a:xfrm>
          <a:custGeom>
            <a:avLst/>
            <a:gdLst/>
            <a:ahLst/>
            <a:cxnLst/>
            <a:rect l="l" t="t" r="r" b="b"/>
            <a:pathLst>
              <a:path w="224154">
                <a:moveTo>
                  <a:pt x="0" y="0"/>
                </a:moveTo>
                <a:lnTo>
                  <a:pt x="224015" y="0"/>
                </a:lnTo>
              </a:path>
            </a:pathLst>
          </a:custGeom>
          <a:ln w="46990">
            <a:solidFill>
              <a:srgbClr val="FFB11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3131820" y="800863"/>
            <a:ext cx="224154" cy="0"/>
          </a:xfrm>
          <a:custGeom>
            <a:avLst/>
            <a:gdLst/>
            <a:ahLst/>
            <a:cxnLst/>
            <a:rect l="l" t="t" r="r" b="b"/>
            <a:pathLst>
              <a:path w="224154">
                <a:moveTo>
                  <a:pt x="0" y="0"/>
                </a:moveTo>
                <a:lnTo>
                  <a:pt x="224015" y="0"/>
                </a:lnTo>
              </a:path>
            </a:pathLst>
          </a:custGeom>
          <a:ln w="45462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3355847" y="778763"/>
            <a:ext cx="50800" cy="45720"/>
          </a:xfrm>
          <a:custGeom>
            <a:avLst/>
            <a:gdLst/>
            <a:ahLst/>
            <a:cxnLst/>
            <a:rect l="l" t="t" r="r" b="b"/>
            <a:pathLst>
              <a:path w="50800" h="45719">
                <a:moveTo>
                  <a:pt x="0" y="22860"/>
                </a:moveTo>
                <a:lnTo>
                  <a:pt x="50291" y="22860"/>
                </a:lnTo>
              </a:path>
            </a:pathLst>
          </a:custGeom>
          <a:ln w="46990">
            <a:solidFill>
              <a:srgbClr val="FFB11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3355847" y="778763"/>
            <a:ext cx="50800" cy="45720"/>
          </a:xfrm>
          <a:custGeom>
            <a:avLst/>
            <a:gdLst/>
            <a:ahLst/>
            <a:cxnLst/>
            <a:rect l="l" t="t" r="r" b="b"/>
            <a:pathLst>
              <a:path w="50800" h="45719">
                <a:moveTo>
                  <a:pt x="0" y="45720"/>
                </a:moveTo>
                <a:lnTo>
                  <a:pt x="50291" y="45720"/>
                </a:lnTo>
                <a:lnTo>
                  <a:pt x="50291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ln w="9525">
            <a:solidFill>
              <a:srgbClr val="FFB11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3416808" y="801623"/>
            <a:ext cx="238125" cy="208915"/>
          </a:xfrm>
          <a:custGeom>
            <a:avLst/>
            <a:gdLst/>
            <a:ahLst/>
            <a:cxnLst/>
            <a:rect l="l" t="t" r="r" b="b"/>
            <a:pathLst>
              <a:path w="238125" h="208915">
                <a:moveTo>
                  <a:pt x="0" y="208787"/>
                </a:moveTo>
                <a:lnTo>
                  <a:pt x="237731" y="208787"/>
                </a:lnTo>
                <a:lnTo>
                  <a:pt x="237731" y="0"/>
                </a:lnTo>
                <a:lnTo>
                  <a:pt x="0" y="0"/>
                </a:lnTo>
                <a:lnTo>
                  <a:pt x="0" y="208787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3446193" y="812291"/>
            <a:ext cx="199390" cy="181610"/>
          </a:xfrm>
          <a:custGeom>
            <a:avLst/>
            <a:gdLst/>
            <a:ahLst/>
            <a:cxnLst/>
            <a:rect l="l" t="t" r="r" b="b"/>
            <a:pathLst>
              <a:path w="199389" h="181609">
                <a:moveTo>
                  <a:pt x="99265" y="0"/>
                </a:moveTo>
                <a:lnTo>
                  <a:pt x="55844" y="8981"/>
                </a:lnTo>
                <a:lnTo>
                  <a:pt x="22038" y="33188"/>
                </a:lnTo>
                <a:lnTo>
                  <a:pt x="2521" y="68514"/>
                </a:lnTo>
                <a:lnTo>
                  <a:pt x="0" y="82051"/>
                </a:lnTo>
                <a:lnTo>
                  <a:pt x="1047" y="98380"/>
                </a:lnTo>
                <a:lnTo>
                  <a:pt x="16499" y="139166"/>
                </a:lnTo>
                <a:lnTo>
                  <a:pt x="46104" y="166807"/>
                </a:lnTo>
                <a:lnTo>
                  <a:pt x="84314" y="180217"/>
                </a:lnTo>
                <a:lnTo>
                  <a:pt x="98005" y="181337"/>
                </a:lnTo>
                <a:lnTo>
                  <a:pt x="111057" y="180661"/>
                </a:lnTo>
                <a:lnTo>
                  <a:pt x="123763" y="178578"/>
                </a:lnTo>
                <a:lnTo>
                  <a:pt x="136042" y="175035"/>
                </a:lnTo>
                <a:lnTo>
                  <a:pt x="147816" y="169977"/>
                </a:lnTo>
                <a:lnTo>
                  <a:pt x="151664" y="167698"/>
                </a:lnTo>
                <a:lnTo>
                  <a:pt x="112234" y="167698"/>
                </a:lnTo>
                <a:lnTo>
                  <a:pt x="94727" y="166885"/>
                </a:lnTo>
                <a:lnTo>
                  <a:pt x="51229" y="153063"/>
                </a:lnTo>
                <a:lnTo>
                  <a:pt x="23357" y="125766"/>
                </a:lnTo>
                <a:lnTo>
                  <a:pt x="14785" y="102371"/>
                </a:lnTo>
                <a:lnTo>
                  <a:pt x="15773" y="85355"/>
                </a:lnTo>
                <a:lnTo>
                  <a:pt x="32139" y="44749"/>
                </a:lnTo>
                <a:lnTo>
                  <a:pt x="63208" y="20246"/>
                </a:lnTo>
                <a:lnTo>
                  <a:pt x="100154" y="12446"/>
                </a:lnTo>
                <a:lnTo>
                  <a:pt x="150085" y="12446"/>
                </a:lnTo>
                <a:lnTo>
                  <a:pt x="144538" y="9512"/>
                </a:lnTo>
                <a:lnTo>
                  <a:pt x="133463" y="5221"/>
                </a:lnTo>
                <a:lnTo>
                  <a:pt x="121562" y="2144"/>
                </a:lnTo>
                <a:lnTo>
                  <a:pt x="108886" y="386"/>
                </a:lnTo>
                <a:lnTo>
                  <a:pt x="99265" y="0"/>
                </a:lnTo>
                <a:close/>
              </a:path>
              <a:path w="199389" h="181609">
                <a:moveTo>
                  <a:pt x="150085" y="12446"/>
                </a:moveTo>
                <a:lnTo>
                  <a:pt x="100154" y="12446"/>
                </a:lnTo>
                <a:lnTo>
                  <a:pt x="112643" y="13287"/>
                </a:lnTo>
                <a:lnTo>
                  <a:pt x="125041" y="15862"/>
                </a:lnTo>
                <a:lnTo>
                  <a:pt x="159605" y="34767"/>
                </a:lnTo>
                <a:lnTo>
                  <a:pt x="183345" y="74128"/>
                </a:lnTo>
                <a:lnTo>
                  <a:pt x="184963" y="84653"/>
                </a:lnTo>
                <a:lnTo>
                  <a:pt x="184953" y="95393"/>
                </a:lnTo>
                <a:lnTo>
                  <a:pt x="170470" y="134159"/>
                </a:lnTo>
                <a:lnTo>
                  <a:pt x="135793" y="161381"/>
                </a:lnTo>
                <a:lnTo>
                  <a:pt x="112234" y="167698"/>
                </a:lnTo>
                <a:lnTo>
                  <a:pt x="151664" y="167698"/>
                </a:lnTo>
                <a:lnTo>
                  <a:pt x="185509" y="136528"/>
                </a:lnTo>
                <a:lnTo>
                  <a:pt x="199130" y="95393"/>
                </a:lnTo>
                <a:lnTo>
                  <a:pt x="199007" y="85355"/>
                </a:lnTo>
                <a:lnTo>
                  <a:pt x="185824" y="45381"/>
                </a:lnTo>
                <a:lnTo>
                  <a:pt x="154740" y="14907"/>
                </a:lnTo>
                <a:lnTo>
                  <a:pt x="150085" y="12446"/>
                </a:lnTo>
                <a:close/>
              </a:path>
            </a:pathLst>
          </a:custGeom>
          <a:solidFill>
            <a:srgbClr val="0D2A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3521964" y="854963"/>
            <a:ext cx="59690" cy="96520"/>
          </a:xfrm>
          <a:custGeom>
            <a:avLst/>
            <a:gdLst/>
            <a:ahLst/>
            <a:cxnLst/>
            <a:rect l="l" t="t" r="r" b="b"/>
            <a:pathLst>
              <a:path w="59689" h="96519">
                <a:moveTo>
                  <a:pt x="8889" y="0"/>
                </a:moveTo>
                <a:lnTo>
                  <a:pt x="3301" y="0"/>
                </a:lnTo>
                <a:lnTo>
                  <a:pt x="0" y="2921"/>
                </a:lnTo>
                <a:lnTo>
                  <a:pt x="0" y="6731"/>
                </a:lnTo>
                <a:lnTo>
                  <a:pt x="381" y="6731"/>
                </a:lnTo>
                <a:lnTo>
                  <a:pt x="381" y="89662"/>
                </a:lnTo>
                <a:lnTo>
                  <a:pt x="126" y="93472"/>
                </a:lnTo>
                <a:lnTo>
                  <a:pt x="3556" y="96012"/>
                </a:lnTo>
                <a:lnTo>
                  <a:pt x="8889" y="96012"/>
                </a:lnTo>
                <a:lnTo>
                  <a:pt x="57403" y="52832"/>
                </a:lnTo>
                <a:lnTo>
                  <a:pt x="59436" y="49784"/>
                </a:lnTo>
                <a:lnTo>
                  <a:pt x="59436" y="46482"/>
                </a:lnTo>
                <a:lnTo>
                  <a:pt x="58674" y="44576"/>
                </a:lnTo>
                <a:lnTo>
                  <a:pt x="57403" y="43561"/>
                </a:lnTo>
                <a:lnTo>
                  <a:pt x="12191" y="1905"/>
                </a:lnTo>
                <a:lnTo>
                  <a:pt x="10922" y="762"/>
                </a:lnTo>
                <a:lnTo>
                  <a:pt x="8889" y="0"/>
                </a:lnTo>
                <a:close/>
              </a:path>
            </a:pathLst>
          </a:custGeom>
          <a:solidFill>
            <a:srgbClr val="0D2A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3507099" y="272795"/>
            <a:ext cx="470534" cy="571500"/>
          </a:xfrm>
          <a:custGeom>
            <a:avLst/>
            <a:gdLst/>
            <a:ahLst/>
            <a:cxnLst/>
            <a:rect l="l" t="t" r="r" b="b"/>
            <a:pathLst>
              <a:path w="470535" h="571500">
                <a:moveTo>
                  <a:pt x="36962" y="0"/>
                </a:moveTo>
                <a:lnTo>
                  <a:pt x="22603" y="2913"/>
                </a:lnTo>
                <a:lnTo>
                  <a:pt x="10883" y="10349"/>
                </a:lnTo>
                <a:lnTo>
                  <a:pt x="2962" y="21191"/>
                </a:lnTo>
                <a:lnTo>
                  <a:pt x="0" y="34324"/>
                </a:lnTo>
                <a:lnTo>
                  <a:pt x="5" y="534796"/>
                </a:lnTo>
                <a:lnTo>
                  <a:pt x="21313" y="568036"/>
                </a:lnTo>
                <a:lnTo>
                  <a:pt x="431170" y="571500"/>
                </a:lnTo>
                <a:lnTo>
                  <a:pt x="445742" y="568531"/>
                </a:lnTo>
                <a:lnTo>
                  <a:pt x="457738" y="561337"/>
                </a:lnTo>
                <a:lnTo>
                  <a:pt x="466238" y="550870"/>
                </a:lnTo>
                <a:lnTo>
                  <a:pt x="470320" y="538081"/>
                </a:lnTo>
                <a:lnTo>
                  <a:pt x="470540" y="35178"/>
                </a:lnTo>
                <a:lnTo>
                  <a:pt x="467490" y="22017"/>
                </a:lnTo>
                <a:lnTo>
                  <a:pt x="459602" y="11085"/>
                </a:lnTo>
                <a:lnTo>
                  <a:pt x="447949" y="3422"/>
                </a:lnTo>
                <a:lnTo>
                  <a:pt x="433602" y="67"/>
                </a:lnTo>
                <a:lnTo>
                  <a:pt x="36962" y="0"/>
                </a:lnTo>
                <a:close/>
              </a:path>
            </a:pathLst>
          </a:custGeom>
          <a:solidFill>
            <a:srgbClr val="FFB11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3544823" y="313943"/>
            <a:ext cx="396240" cy="439420"/>
          </a:xfrm>
          <a:custGeom>
            <a:avLst/>
            <a:gdLst/>
            <a:ahLst/>
            <a:cxnLst/>
            <a:rect l="l" t="t" r="r" b="b"/>
            <a:pathLst>
              <a:path w="396239" h="439420">
                <a:moveTo>
                  <a:pt x="0" y="438911"/>
                </a:moveTo>
                <a:lnTo>
                  <a:pt x="396239" y="438911"/>
                </a:lnTo>
                <a:lnTo>
                  <a:pt x="396239" y="0"/>
                </a:lnTo>
                <a:lnTo>
                  <a:pt x="0" y="0"/>
                </a:lnTo>
                <a:lnTo>
                  <a:pt x="0" y="438911"/>
                </a:lnTo>
                <a:close/>
              </a:path>
            </a:pathLst>
          </a:custGeom>
          <a:solidFill>
            <a:srgbClr val="0D2A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3717899" y="774191"/>
            <a:ext cx="48260" cy="47625"/>
          </a:xfrm>
          <a:custGeom>
            <a:avLst/>
            <a:gdLst/>
            <a:ahLst/>
            <a:cxnLst/>
            <a:rect l="l" t="t" r="r" b="b"/>
            <a:pathLst>
              <a:path w="48260" h="47625">
                <a:moveTo>
                  <a:pt x="23266" y="0"/>
                </a:moveTo>
                <a:lnTo>
                  <a:pt x="9285" y="3795"/>
                </a:lnTo>
                <a:lnTo>
                  <a:pt x="0" y="13673"/>
                </a:lnTo>
                <a:lnTo>
                  <a:pt x="1350" y="31123"/>
                </a:lnTo>
                <a:lnTo>
                  <a:pt x="8145" y="41890"/>
                </a:lnTo>
                <a:lnTo>
                  <a:pt x="18262" y="46763"/>
                </a:lnTo>
                <a:lnTo>
                  <a:pt x="29489" y="47244"/>
                </a:lnTo>
                <a:lnTo>
                  <a:pt x="35966" y="45085"/>
                </a:lnTo>
                <a:lnTo>
                  <a:pt x="41173" y="40386"/>
                </a:lnTo>
                <a:lnTo>
                  <a:pt x="47526" y="30612"/>
                </a:lnTo>
                <a:lnTo>
                  <a:pt x="48197" y="19973"/>
                </a:lnTo>
                <a:lnTo>
                  <a:pt x="43953" y="10182"/>
                </a:lnTo>
                <a:lnTo>
                  <a:pt x="35563" y="2955"/>
                </a:lnTo>
                <a:lnTo>
                  <a:pt x="23795" y="4"/>
                </a:lnTo>
                <a:lnTo>
                  <a:pt x="23266" y="0"/>
                </a:lnTo>
                <a:close/>
              </a:path>
            </a:pathLst>
          </a:custGeom>
          <a:solidFill>
            <a:srgbClr val="0D2A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3735323" y="379475"/>
            <a:ext cx="187960" cy="169545"/>
          </a:xfrm>
          <a:custGeom>
            <a:avLst/>
            <a:gdLst/>
            <a:ahLst/>
            <a:cxnLst/>
            <a:rect l="l" t="t" r="r" b="b"/>
            <a:pathLst>
              <a:path w="187960" h="169545">
                <a:moveTo>
                  <a:pt x="159994" y="144779"/>
                </a:moveTo>
                <a:lnTo>
                  <a:pt x="48133" y="144779"/>
                </a:lnTo>
                <a:lnTo>
                  <a:pt x="59106" y="150796"/>
                </a:lnTo>
                <a:lnTo>
                  <a:pt x="71266" y="154994"/>
                </a:lnTo>
                <a:lnTo>
                  <a:pt x="78993" y="169163"/>
                </a:lnTo>
                <a:lnTo>
                  <a:pt x="108458" y="169163"/>
                </a:lnTo>
                <a:lnTo>
                  <a:pt x="108458" y="156590"/>
                </a:lnTo>
                <a:lnTo>
                  <a:pt x="120997" y="153606"/>
                </a:lnTo>
                <a:lnTo>
                  <a:pt x="132783" y="148776"/>
                </a:lnTo>
                <a:lnTo>
                  <a:pt x="155680" y="148776"/>
                </a:lnTo>
                <a:lnTo>
                  <a:pt x="159994" y="144779"/>
                </a:lnTo>
                <a:close/>
              </a:path>
              <a:path w="187960" h="169545">
                <a:moveTo>
                  <a:pt x="155680" y="148776"/>
                </a:moveTo>
                <a:lnTo>
                  <a:pt x="132783" y="148776"/>
                </a:lnTo>
                <a:lnTo>
                  <a:pt x="149987" y="154050"/>
                </a:lnTo>
                <a:lnTo>
                  <a:pt x="155680" y="148776"/>
                </a:lnTo>
                <a:close/>
              </a:path>
              <a:path w="187960" h="169545">
                <a:moveTo>
                  <a:pt x="37846" y="15494"/>
                </a:moveTo>
                <a:lnTo>
                  <a:pt x="16763" y="34289"/>
                </a:lnTo>
                <a:lnTo>
                  <a:pt x="26924" y="43179"/>
                </a:lnTo>
                <a:lnTo>
                  <a:pt x="19883" y="54106"/>
                </a:lnTo>
                <a:lnTo>
                  <a:pt x="15144" y="65898"/>
                </a:lnTo>
                <a:lnTo>
                  <a:pt x="0" y="71120"/>
                </a:lnTo>
                <a:lnTo>
                  <a:pt x="0" y="98044"/>
                </a:lnTo>
                <a:lnTo>
                  <a:pt x="13842" y="98044"/>
                </a:lnTo>
                <a:lnTo>
                  <a:pt x="17561" y="110077"/>
                </a:lnTo>
                <a:lnTo>
                  <a:pt x="23627" y="121427"/>
                </a:lnTo>
                <a:lnTo>
                  <a:pt x="16763" y="134874"/>
                </a:lnTo>
                <a:lnTo>
                  <a:pt x="37846" y="153670"/>
                </a:lnTo>
                <a:lnTo>
                  <a:pt x="48133" y="144779"/>
                </a:lnTo>
                <a:lnTo>
                  <a:pt x="159994" y="144779"/>
                </a:lnTo>
                <a:lnTo>
                  <a:pt x="170687" y="134874"/>
                </a:lnTo>
                <a:lnTo>
                  <a:pt x="162166" y="127126"/>
                </a:lnTo>
                <a:lnTo>
                  <a:pt x="93345" y="127126"/>
                </a:lnTo>
                <a:lnTo>
                  <a:pt x="79719" y="125352"/>
                </a:lnTo>
                <a:lnTo>
                  <a:pt x="47141" y="92210"/>
                </a:lnTo>
                <a:lnTo>
                  <a:pt x="46691" y="80248"/>
                </a:lnTo>
                <a:lnTo>
                  <a:pt x="53347" y="65539"/>
                </a:lnTo>
                <a:lnTo>
                  <a:pt x="62092" y="54609"/>
                </a:lnTo>
                <a:lnTo>
                  <a:pt x="72531" y="47259"/>
                </a:lnTo>
                <a:lnTo>
                  <a:pt x="84270" y="43292"/>
                </a:lnTo>
                <a:lnTo>
                  <a:pt x="93725" y="42418"/>
                </a:lnTo>
                <a:lnTo>
                  <a:pt x="166757" y="42418"/>
                </a:lnTo>
                <a:lnTo>
                  <a:pt x="170687" y="34289"/>
                </a:lnTo>
                <a:lnTo>
                  <a:pt x="159778" y="24384"/>
                </a:lnTo>
                <a:lnTo>
                  <a:pt x="139826" y="24384"/>
                </a:lnTo>
                <a:lnTo>
                  <a:pt x="132483" y="20552"/>
                </a:lnTo>
                <a:lnTo>
                  <a:pt x="54573" y="20552"/>
                </a:lnTo>
                <a:lnTo>
                  <a:pt x="37846" y="15494"/>
                </a:lnTo>
                <a:close/>
              </a:path>
              <a:path w="187960" h="169545">
                <a:moveTo>
                  <a:pt x="166757" y="42418"/>
                </a:moveTo>
                <a:lnTo>
                  <a:pt x="93725" y="42418"/>
                </a:lnTo>
                <a:lnTo>
                  <a:pt x="107252" y="44215"/>
                </a:lnTo>
                <a:lnTo>
                  <a:pt x="119078" y="49224"/>
                </a:lnTo>
                <a:lnTo>
                  <a:pt x="128746" y="56864"/>
                </a:lnTo>
                <a:lnTo>
                  <a:pt x="135796" y="66558"/>
                </a:lnTo>
                <a:lnTo>
                  <a:pt x="139770" y="77727"/>
                </a:lnTo>
                <a:lnTo>
                  <a:pt x="140206" y="89792"/>
                </a:lnTo>
                <a:lnTo>
                  <a:pt x="133554" y="104390"/>
                </a:lnTo>
                <a:lnTo>
                  <a:pt x="124804" y="115268"/>
                </a:lnTo>
                <a:lnTo>
                  <a:pt x="114348" y="122564"/>
                </a:lnTo>
                <a:lnTo>
                  <a:pt x="102576" y="126411"/>
                </a:lnTo>
                <a:lnTo>
                  <a:pt x="93979" y="127126"/>
                </a:lnTo>
                <a:lnTo>
                  <a:pt x="162166" y="127126"/>
                </a:lnTo>
                <a:lnTo>
                  <a:pt x="160909" y="125984"/>
                </a:lnTo>
                <a:lnTo>
                  <a:pt x="167675" y="114998"/>
                </a:lnTo>
                <a:lnTo>
                  <a:pt x="172346" y="103139"/>
                </a:lnTo>
                <a:lnTo>
                  <a:pt x="187451" y="98044"/>
                </a:lnTo>
                <a:lnTo>
                  <a:pt x="187451" y="71500"/>
                </a:lnTo>
                <a:lnTo>
                  <a:pt x="173609" y="71500"/>
                </a:lnTo>
                <a:lnTo>
                  <a:pt x="169946" y="59235"/>
                </a:lnTo>
                <a:lnTo>
                  <a:pt x="164120" y="47869"/>
                </a:lnTo>
                <a:lnTo>
                  <a:pt x="166757" y="42418"/>
                </a:lnTo>
                <a:close/>
              </a:path>
              <a:path w="187960" h="169545">
                <a:moveTo>
                  <a:pt x="94106" y="63753"/>
                </a:moveTo>
                <a:lnTo>
                  <a:pt x="80137" y="67742"/>
                </a:lnTo>
                <a:lnTo>
                  <a:pt x="71328" y="77955"/>
                </a:lnTo>
                <a:lnTo>
                  <a:pt x="73498" y="94600"/>
                </a:lnTo>
                <a:lnTo>
                  <a:pt x="81404" y="104433"/>
                </a:lnTo>
                <a:lnTo>
                  <a:pt x="92567" y="108135"/>
                </a:lnTo>
                <a:lnTo>
                  <a:pt x="100456" y="108203"/>
                </a:lnTo>
                <a:lnTo>
                  <a:pt x="106679" y="106299"/>
                </a:lnTo>
                <a:lnTo>
                  <a:pt x="111633" y="101726"/>
                </a:lnTo>
                <a:lnTo>
                  <a:pt x="117850" y="92005"/>
                </a:lnTo>
                <a:lnTo>
                  <a:pt x="118147" y="81517"/>
                </a:lnTo>
                <a:lnTo>
                  <a:pt x="113309" y="72105"/>
                </a:lnTo>
                <a:lnTo>
                  <a:pt x="104119" y="65611"/>
                </a:lnTo>
                <a:lnTo>
                  <a:pt x="94106" y="63753"/>
                </a:lnTo>
                <a:close/>
              </a:path>
              <a:path w="187960" h="169545">
                <a:moveTo>
                  <a:pt x="149987" y="15494"/>
                </a:moveTo>
                <a:lnTo>
                  <a:pt x="139826" y="24384"/>
                </a:lnTo>
                <a:lnTo>
                  <a:pt x="159778" y="24384"/>
                </a:lnTo>
                <a:lnTo>
                  <a:pt x="149987" y="15494"/>
                </a:lnTo>
                <a:close/>
              </a:path>
              <a:path w="187960" h="169545">
                <a:moveTo>
                  <a:pt x="108458" y="0"/>
                </a:moveTo>
                <a:lnTo>
                  <a:pt x="78993" y="0"/>
                </a:lnTo>
                <a:lnTo>
                  <a:pt x="78993" y="12573"/>
                </a:lnTo>
                <a:lnTo>
                  <a:pt x="66307" y="15614"/>
                </a:lnTo>
                <a:lnTo>
                  <a:pt x="54573" y="20552"/>
                </a:lnTo>
                <a:lnTo>
                  <a:pt x="132483" y="20552"/>
                </a:lnTo>
                <a:lnTo>
                  <a:pt x="128632" y="18542"/>
                </a:lnTo>
                <a:lnTo>
                  <a:pt x="116550" y="14420"/>
                </a:lnTo>
                <a:lnTo>
                  <a:pt x="108458" y="0"/>
                </a:lnTo>
                <a:close/>
              </a:path>
            </a:pathLst>
          </a:custGeom>
          <a:solidFill>
            <a:srgbClr val="FFB11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3585971" y="408431"/>
            <a:ext cx="137160" cy="125095"/>
          </a:xfrm>
          <a:custGeom>
            <a:avLst/>
            <a:gdLst/>
            <a:ahLst/>
            <a:cxnLst/>
            <a:rect l="l" t="t" r="r" b="b"/>
            <a:pathLst>
              <a:path w="137160" h="125095">
                <a:moveTo>
                  <a:pt x="102107" y="107314"/>
                </a:moveTo>
                <a:lnTo>
                  <a:pt x="34670" y="107314"/>
                </a:lnTo>
                <a:lnTo>
                  <a:pt x="41528" y="111378"/>
                </a:lnTo>
                <a:lnTo>
                  <a:pt x="49275" y="114300"/>
                </a:lnTo>
                <a:lnTo>
                  <a:pt x="57657" y="115696"/>
                </a:lnTo>
                <a:lnTo>
                  <a:pt x="57657" y="124967"/>
                </a:lnTo>
                <a:lnTo>
                  <a:pt x="79501" y="124967"/>
                </a:lnTo>
                <a:lnTo>
                  <a:pt x="79501" y="115696"/>
                </a:lnTo>
                <a:lnTo>
                  <a:pt x="87502" y="114300"/>
                </a:lnTo>
                <a:lnTo>
                  <a:pt x="95250" y="111378"/>
                </a:lnTo>
                <a:lnTo>
                  <a:pt x="102107" y="107314"/>
                </a:lnTo>
                <a:close/>
              </a:path>
              <a:path w="137160" h="125095">
                <a:moveTo>
                  <a:pt x="117010" y="107314"/>
                </a:moveTo>
                <a:lnTo>
                  <a:pt x="102107" y="107314"/>
                </a:lnTo>
                <a:lnTo>
                  <a:pt x="109727" y="113918"/>
                </a:lnTo>
                <a:lnTo>
                  <a:pt x="117010" y="107314"/>
                </a:lnTo>
                <a:close/>
              </a:path>
              <a:path w="137160" h="125095">
                <a:moveTo>
                  <a:pt x="10032" y="52323"/>
                </a:moveTo>
                <a:lnTo>
                  <a:pt x="0" y="52323"/>
                </a:lnTo>
                <a:lnTo>
                  <a:pt x="0" y="72643"/>
                </a:lnTo>
                <a:lnTo>
                  <a:pt x="10032" y="72643"/>
                </a:lnTo>
                <a:lnTo>
                  <a:pt x="11683" y="80009"/>
                </a:lnTo>
                <a:lnTo>
                  <a:pt x="14986" y="86994"/>
                </a:lnTo>
                <a:lnTo>
                  <a:pt x="19812" y="93217"/>
                </a:lnTo>
                <a:lnTo>
                  <a:pt x="12445" y="99948"/>
                </a:lnTo>
                <a:lnTo>
                  <a:pt x="27431" y="113537"/>
                </a:lnTo>
                <a:lnTo>
                  <a:pt x="34670" y="107314"/>
                </a:lnTo>
                <a:lnTo>
                  <a:pt x="117010" y="107314"/>
                </a:lnTo>
                <a:lnTo>
                  <a:pt x="124713" y="100329"/>
                </a:lnTo>
                <a:lnTo>
                  <a:pt x="117348" y="93598"/>
                </a:lnTo>
                <a:lnTo>
                  <a:pt x="117889" y="92858"/>
                </a:lnTo>
                <a:lnTo>
                  <a:pt x="77371" y="92858"/>
                </a:lnTo>
                <a:lnTo>
                  <a:pt x="61512" y="91264"/>
                </a:lnTo>
                <a:lnTo>
                  <a:pt x="49023" y="86206"/>
                </a:lnTo>
                <a:lnTo>
                  <a:pt x="40206" y="78477"/>
                </a:lnTo>
                <a:lnTo>
                  <a:pt x="35360" y="68868"/>
                </a:lnTo>
                <a:lnTo>
                  <a:pt x="34787" y="58172"/>
                </a:lnTo>
                <a:lnTo>
                  <a:pt x="35865" y="52704"/>
                </a:lnTo>
                <a:lnTo>
                  <a:pt x="10540" y="52704"/>
                </a:lnTo>
                <a:lnTo>
                  <a:pt x="10032" y="52323"/>
                </a:lnTo>
                <a:close/>
              </a:path>
              <a:path w="137160" h="125095">
                <a:moveTo>
                  <a:pt x="118181" y="30987"/>
                </a:moveTo>
                <a:lnTo>
                  <a:pt x="68579" y="30987"/>
                </a:lnTo>
                <a:lnTo>
                  <a:pt x="81758" y="33376"/>
                </a:lnTo>
                <a:lnTo>
                  <a:pt x="92424" y="39845"/>
                </a:lnTo>
                <a:lnTo>
                  <a:pt x="99743" y="49344"/>
                </a:lnTo>
                <a:lnTo>
                  <a:pt x="102880" y="60827"/>
                </a:lnTo>
                <a:lnTo>
                  <a:pt x="96593" y="77113"/>
                </a:lnTo>
                <a:lnTo>
                  <a:pt x="87889" y="87531"/>
                </a:lnTo>
                <a:lnTo>
                  <a:pt x="77371" y="92858"/>
                </a:lnTo>
                <a:lnTo>
                  <a:pt x="117889" y="92858"/>
                </a:lnTo>
                <a:lnTo>
                  <a:pt x="122174" y="86994"/>
                </a:lnTo>
                <a:lnTo>
                  <a:pt x="125475" y="80009"/>
                </a:lnTo>
                <a:lnTo>
                  <a:pt x="127126" y="72643"/>
                </a:lnTo>
                <a:lnTo>
                  <a:pt x="137160" y="72643"/>
                </a:lnTo>
                <a:lnTo>
                  <a:pt x="137160" y="52704"/>
                </a:lnTo>
                <a:lnTo>
                  <a:pt x="127126" y="52704"/>
                </a:lnTo>
                <a:lnTo>
                  <a:pt x="125475" y="44957"/>
                </a:lnTo>
                <a:lnTo>
                  <a:pt x="122174" y="37972"/>
                </a:lnTo>
                <a:lnTo>
                  <a:pt x="117348" y="31750"/>
                </a:lnTo>
                <a:lnTo>
                  <a:pt x="118181" y="30987"/>
                </a:lnTo>
                <a:close/>
              </a:path>
              <a:path w="137160" h="125095">
                <a:moveTo>
                  <a:pt x="68961" y="46862"/>
                </a:moveTo>
                <a:lnTo>
                  <a:pt x="59308" y="46862"/>
                </a:lnTo>
                <a:lnTo>
                  <a:pt x="51180" y="54228"/>
                </a:lnTo>
                <a:lnTo>
                  <a:pt x="51180" y="73151"/>
                </a:lnTo>
                <a:lnTo>
                  <a:pt x="60198" y="79882"/>
                </a:lnTo>
                <a:lnTo>
                  <a:pt x="73913" y="79882"/>
                </a:lnTo>
                <a:lnTo>
                  <a:pt x="78368" y="78477"/>
                </a:lnTo>
                <a:lnTo>
                  <a:pt x="81914" y="75183"/>
                </a:lnTo>
                <a:lnTo>
                  <a:pt x="87087" y="65144"/>
                </a:lnTo>
                <a:lnTo>
                  <a:pt x="84656" y="55057"/>
                </a:lnTo>
                <a:lnTo>
                  <a:pt x="76117" y="48146"/>
                </a:lnTo>
                <a:lnTo>
                  <a:pt x="68961" y="46862"/>
                </a:lnTo>
                <a:close/>
              </a:path>
              <a:path w="137160" h="125095">
                <a:moveTo>
                  <a:pt x="27812" y="11429"/>
                </a:moveTo>
                <a:lnTo>
                  <a:pt x="12445" y="25018"/>
                </a:lnTo>
                <a:lnTo>
                  <a:pt x="19812" y="31750"/>
                </a:lnTo>
                <a:lnTo>
                  <a:pt x="14986" y="37972"/>
                </a:lnTo>
                <a:lnTo>
                  <a:pt x="11683" y="44957"/>
                </a:lnTo>
                <a:lnTo>
                  <a:pt x="10540" y="52704"/>
                </a:lnTo>
                <a:lnTo>
                  <a:pt x="35865" y="52704"/>
                </a:lnTo>
                <a:lnTo>
                  <a:pt x="35940" y="52323"/>
                </a:lnTo>
                <a:lnTo>
                  <a:pt x="42831" y="41309"/>
                </a:lnTo>
                <a:lnTo>
                  <a:pt x="53851" y="33912"/>
                </a:lnTo>
                <a:lnTo>
                  <a:pt x="67552" y="31001"/>
                </a:lnTo>
                <a:lnTo>
                  <a:pt x="68579" y="30987"/>
                </a:lnTo>
                <a:lnTo>
                  <a:pt x="118181" y="30987"/>
                </a:lnTo>
                <a:lnTo>
                  <a:pt x="124713" y="25018"/>
                </a:lnTo>
                <a:lnTo>
                  <a:pt x="117010" y="18033"/>
                </a:lnTo>
                <a:lnTo>
                  <a:pt x="35051" y="18033"/>
                </a:lnTo>
                <a:lnTo>
                  <a:pt x="27812" y="11429"/>
                </a:lnTo>
                <a:close/>
              </a:path>
              <a:path w="137160" h="125095">
                <a:moveTo>
                  <a:pt x="79501" y="0"/>
                </a:moveTo>
                <a:lnTo>
                  <a:pt x="57657" y="0"/>
                </a:lnTo>
                <a:lnTo>
                  <a:pt x="57657" y="9270"/>
                </a:lnTo>
                <a:lnTo>
                  <a:pt x="49656" y="10667"/>
                </a:lnTo>
                <a:lnTo>
                  <a:pt x="41910" y="13588"/>
                </a:lnTo>
                <a:lnTo>
                  <a:pt x="35051" y="18033"/>
                </a:lnTo>
                <a:lnTo>
                  <a:pt x="102488" y="18033"/>
                </a:lnTo>
                <a:lnTo>
                  <a:pt x="95630" y="13588"/>
                </a:lnTo>
                <a:lnTo>
                  <a:pt x="87502" y="10667"/>
                </a:lnTo>
                <a:lnTo>
                  <a:pt x="79501" y="9270"/>
                </a:lnTo>
                <a:lnTo>
                  <a:pt x="79501" y="0"/>
                </a:lnTo>
                <a:close/>
              </a:path>
              <a:path w="137160" h="125095">
                <a:moveTo>
                  <a:pt x="109727" y="11429"/>
                </a:moveTo>
                <a:lnTo>
                  <a:pt x="102488" y="18033"/>
                </a:lnTo>
                <a:lnTo>
                  <a:pt x="117010" y="18033"/>
                </a:lnTo>
                <a:lnTo>
                  <a:pt x="109727" y="1142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3624071" y="527304"/>
            <a:ext cx="203200" cy="186055"/>
          </a:xfrm>
          <a:custGeom>
            <a:avLst/>
            <a:gdLst/>
            <a:ahLst/>
            <a:cxnLst/>
            <a:rect l="l" t="t" r="r" b="b"/>
            <a:pathLst>
              <a:path w="203200" h="186054">
                <a:moveTo>
                  <a:pt x="139323" y="164337"/>
                </a:moveTo>
                <a:lnTo>
                  <a:pt x="63500" y="164337"/>
                </a:lnTo>
                <a:lnTo>
                  <a:pt x="75455" y="168629"/>
                </a:lnTo>
                <a:lnTo>
                  <a:pt x="87989" y="171279"/>
                </a:lnTo>
                <a:lnTo>
                  <a:pt x="101091" y="185928"/>
                </a:lnTo>
                <a:lnTo>
                  <a:pt x="132333" y="181483"/>
                </a:lnTo>
                <a:lnTo>
                  <a:pt x="130301" y="168021"/>
                </a:lnTo>
                <a:lnTo>
                  <a:pt x="139323" y="164337"/>
                </a:lnTo>
                <a:close/>
              </a:path>
              <a:path w="203200" h="186054">
                <a:moveTo>
                  <a:pt x="60735" y="118999"/>
                </a:moveTo>
                <a:lnTo>
                  <a:pt x="19812" y="118999"/>
                </a:lnTo>
                <a:lnTo>
                  <a:pt x="25278" y="130380"/>
                </a:lnTo>
                <a:lnTo>
                  <a:pt x="32571" y="140853"/>
                </a:lnTo>
                <a:lnTo>
                  <a:pt x="29590" y="158369"/>
                </a:lnTo>
                <a:lnTo>
                  <a:pt x="54990" y="175513"/>
                </a:lnTo>
                <a:lnTo>
                  <a:pt x="63500" y="164337"/>
                </a:lnTo>
                <a:lnTo>
                  <a:pt x="139323" y="164337"/>
                </a:lnTo>
                <a:lnTo>
                  <a:pt x="142311" y="163118"/>
                </a:lnTo>
                <a:lnTo>
                  <a:pt x="153341" y="156647"/>
                </a:lnTo>
                <a:lnTo>
                  <a:pt x="174703" y="156647"/>
                </a:lnTo>
                <a:lnTo>
                  <a:pt x="188852" y="138937"/>
                </a:lnTo>
                <a:lnTo>
                  <a:pt x="101345" y="138937"/>
                </a:lnTo>
                <a:lnTo>
                  <a:pt x="87564" y="137151"/>
                </a:lnTo>
                <a:lnTo>
                  <a:pt x="75245" y="132131"/>
                </a:lnTo>
                <a:lnTo>
                  <a:pt x="64934" y="124389"/>
                </a:lnTo>
                <a:lnTo>
                  <a:pt x="60735" y="118999"/>
                </a:lnTo>
                <a:close/>
              </a:path>
              <a:path w="203200" h="186054">
                <a:moveTo>
                  <a:pt x="174703" y="156647"/>
                </a:moveTo>
                <a:lnTo>
                  <a:pt x="153341" y="156647"/>
                </a:lnTo>
                <a:lnTo>
                  <a:pt x="172719" y="159131"/>
                </a:lnTo>
                <a:lnTo>
                  <a:pt x="174703" y="156647"/>
                </a:lnTo>
                <a:close/>
              </a:path>
              <a:path w="203200" h="186054">
                <a:moveTo>
                  <a:pt x="171511" y="46609"/>
                </a:moveTo>
                <a:lnTo>
                  <a:pt x="101726" y="46609"/>
                </a:lnTo>
                <a:lnTo>
                  <a:pt x="115508" y="48395"/>
                </a:lnTo>
                <a:lnTo>
                  <a:pt x="127827" y="53415"/>
                </a:lnTo>
                <a:lnTo>
                  <a:pt x="138138" y="61157"/>
                </a:lnTo>
                <a:lnTo>
                  <a:pt x="145894" y="71112"/>
                </a:lnTo>
                <a:lnTo>
                  <a:pt x="150551" y="82768"/>
                </a:lnTo>
                <a:lnTo>
                  <a:pt x="151562" y="95616"/>
                </a:lnTo>
                <a:lnTo>
                  <a:pt x="147246" y="110036"/>
                </a:lnTo>
                <a:lnTo>
                  <a:pt x="118703" y="136089"/>
                </a:lnTo>
                <a:lnTo>
                  <a:pt x="103886" y="138937"/>
                </a:lnTo>
                <a:lnTo>
                  <a:pt x="188852" y="138937"/>
                </a:lnTo>
                <a:lnTo>
                  <a:pt x="191388" y="135762"/>
                </a:lnTo>
                <a:lnTo>
                  <a:pt x="179197" y="127508"/>
                </a:lnTo>
                <a:lnTo>
                  <a:pt x="184332" y="115686"/>
                </a:lnTo>
                <a:lnTo>
                  <a:pt x="187362" y="103324"/>
                </a:lnTo>
                <a:lnTo>
                  <a:pt x="202691" y="93345"/>
                </a:lnTo>
                <a:lnTo>
                  <a:pt x="198250" y="66929"/>
                </a:lnTo>
                <a:lnTo>
                  <a:pt x="183261" y="66929"/>
                </a:lnTo>
                <a:lnTo>
                  <a:pt x="177694" y="55368"/>
                </a:lnTo>
                <a:lnTo>
                  <a:pt x="171511" y="46609"/>
                </a:lnTo>
                <a:close/>
              </a:path>
              <a:path w="203200" h="186054">
                <a:moveTo>
                  <a:pt x="30352" y="27178"/>
                </a:moveTo>
                <a:lnTo>
                  <a:pt x="11683" y="50165"/>
                </a:lnTo>
                <a:lnTo>
                  <a:pt x="23494" y="58420"/>
                </a:lnTo>
                <a:lnTo>
                  <a:pt x="18457" y="70315"/>
                </a:lnTo>
                <a:lnTo>
                  <a:pt x="15634" y="82715"/>
                </a:lnTo>
                <a:lnTo>
                  <a:pt x="0" y="92583"/>
                </a:lnTo>
                <a:lnTo>
                  <a:pt x="4825" y="121285"/>
                </a:lnTo>
                <a:lnTo>
                  <a:pt x="19812" y="118999"/>
                </a:lnTo>
                <a:lnTo>
                  <a:pt x="60735" y="118999"/>
                </a:lnTo>
                <a:lnTo>
                  <a:pt x="57178" y="114434"/>
                </a:lnTo>
                <a:lnTo>
                  <a:pt x="52521" y="102778"/>
                </a:lnTo>
                <a:lnTo>
                  <a:pt x="51510" y="89930"/>
                </a:lnTo>
                <a:lnTo>
                  <a:pt x="55636" y="75660"/>
                </a:lnTo>
                <a:lnTo>
                  <a:pt x="84220" y="49480"/>
                </a:lnTo>
                <a:lnTo>
                  <a:pt x="99187" y="46609"/>
                </a:lnTo>
                <a:lnTo>
                  <a:pt x="171511" y="46609"/>
                </a:lnTo>
                <a:lnTo>
                  <a:pt x="170361" y="44980"/>
                </a:lnTo>
                <a:lnTo>
                  <a:pt x="173313" y="29144"/>
                </a:lnTo>
                <a:lnTo>
                  <a:pt x="50208" y="29144"/>
                </a:lnTo>
                <a:lnTo>
                  <a:pt x="30352" y="27178"/>
                </a:lnTo>
                <a:close/>
              </a:path>
              <a:path w="203200" h="186054">
                <a:moveTo>
                  <a:pt x="102615" y="69976"/>
                </a:moveTo>
                <a:lnTo>
                  <a:pt x="101218" y="69976"/>
                </a:lnTo>
                <a:lnTo>
                  <a:pt x="98298" y="70231"/>
                </a:lnTo>
                <a:lnTo>
                  <a:pt x="85902" y="75208"/>
                </a:lnTo>
                <a:lnTo>
                  <a:pt x="77978" y="84990"/>
                </a:lnTo>
                <a:lnTo>
                  <a:pt x="76408" y="97528"/>
                </a:lnTo>
                <a:lnTo>
                  <a:pt x="82668" y="109990"/>
                </a:lnTo>
                <a:lnTo>
                  <a:pt x="94214" y="116820"/>
                </a:lnTo>
                <a:lnTo>
                  <a:pt x="110011" y="116183"/>
                </a:lnTo>
                <a:lnTo>
                  <a:pt x="120106" y="111577"/>
                </a:lnTo>
                <a:lnTo>
                  <a:pt x="126410" y="99919"/>
                </a:lnTo>
                <a:lnTo>
                  <a:pt x="126986" y="88857"/>
                </a:lnTo>
                <a:lnTo>
                  <a:pt x="122794" y="79467"/>
                </a:lnTo>
                <a:lnTo>
                  <a:pt x="114794" y="72825"/>
                </a:lnTo>
                <a:lnTo>
                  <a:pt x="103948" y="70007"/>
                </a:lnTo>
                <a:lnTo>
                  <a:pt x="102615" y="69976"/>
                </a:lnTo>
                <a:close/>
              </a:path>
              <a:path w="203200" h="186054">
                <a:moveTo>
                  <a:pt x="197865" y="64643"/>
                </a:moveTo>
                <a:lnTo>
                  <a:pt x="183261" y="66929"/>
                </a:lnTo>
                <a:lnTo>
                  <a:pt x="198250" y="66929"/>
                </a:lnTo>
                <a:lnTo>
                  <a:pt x="197865" y="64643"/>
                </a:lnTo>
                <a:close/>
              </a:path>
              <a:path w="203200" h="186054">
                <a:moveTo>
                  <a:pt x="101980" y="0"/>
                </a:moveTo>
                <a:lnTo>
                  <a:pt x="86613" y="2286"/>
                </a:lnTo>
                <a:lnTo>
                  <a:pt x="70738" y="4445"/>
                </a:lnTo>
                <a:lnTo>
                  <a:pt x="73278" y="17907"/>
                </a:lnTo>
                <a:lnTo>
                  <a:pt x="61136" y="22755"/>
                </a:lnTo>
                <a:lnTo>
                  <a:pt x="50208" y="29144"/>
                </a:lnTo>
                <a:lnTo>
                  <a:pt x="173313" y="29144"/>
                </a:lnTo>
                <a:lnTo>
                  <a:pt x="173608" y="27559"/>
                </a:lnTo>
                <a:lnTo>
                  <a:pt x="164721" y="21590"/>
                </a:lnTo>
                <a:lnTo>
                  <a:pt x="139191" y="21590"/>
                </a:lnTo>
                <a:lnTo>
                  <a:pt x="127248" y="16992"/>
                </a:lnTo>
                <a:lnTo>
                  <a:pt x="114803" y="14248"/>
                </a:lnTo>
                <a:lnTo>
                  <a:pt x="101980" y="0"/>
                </a:lnTo>
                <a:close/>
              </a:path>
              <a:path w="203200" h="186054">
                <a:moveTo>
                  <a:pt x="148081" y="10413"/>
                </a:moveTo>
                <a:lnTo>
                  <a:pt x="139191" y="21590"/>
                </a:lnTo>
                <a:lnTo>
                  <a:pt x="164721" y="21590"/>
                </a:lnTo>
                <a:lnTo>
                  <a:pt x="148081" y="10413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1391411" y="1773935"/>
            <a:ext cx="3101340" cy="508000"/>
          </a:xfrm>
          <a:custGeom>
            <a:avLst/>
            <a:gdLst/>
            <a:ahLst/>
            <a:cxnLst/>
            <a:rect l="l" t="t" r="r" b="b"/>
            <a:pathLst>
              <a:path w="3101340" h="508000">
                <a:moveTo>
                  <a:pt x="2847593" y="0"/>
                </a:moveTo>
                <a:lnTo>
                  <a:pt x="0" y="0"/>
                </a:lnTo>
                <a:lnTo>
                  <a:pt x="0" y="507491"/>
                </a:lnTo>
                <a:lnTo>
                  <a:pt x="2847593" y="507491"/>
                </a:lnTo>
                <a:lnTo>
                  <a:pt x="3101340" y="253746"/>
                </a:lnTo>
                <a:lnTo>
                  <a:pt x="2847593" y="0"/>
                </a:lnTo>
                <a:close/>
              </a:path>
            </a:pathLst>
          </a:custGeom>
          <a:solidFill>
            <a:srgbClr val="FFB11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672083" y="1752600"/>
            <a:ext cx="565785" cy="563880"/>
          </a:xfrm>
          <a:custGeom>
            <a:avLst/>
            <a:gdLst/>
            <a:ahLst/>
            <a:cxnLst/>
            <a:rect l="l" t="t" r="r" b="b"/>
            <a:pathLst>
              <a:path w="565785" h="563880">
                <a:moveTo>
                  <a:pt x="282702" y="0"/>
                </a:moveTo>
                <a:lnTo>
                  <a:pt x="236845" y="3690"/>
                </a:lnTo>
                <a:lnTo>
                  <a:pt x="193345" y="14374"/>
                </a:lnTo>
                <a:lnTo>
                  <a:pt x="152783" y="31471"/>
                </a:lnTo>
                <a:lnTo>
                  <a:pt x="115741" y="54400"/>
                </a:lnTo>
                <a:lnTo>
                  <a:pt x="82800" y="82581"/>
                </a:lnTo>
                <a:lnTo>
                  <a:pt x="54544" y="115433"/>
                </a:lnTo>
                <a:lnTo>
                  <a:pt x="31554" y="152376"/>
                </a:lnTo>
                <a:lnTo>
                  <a:pt x="14412" y="192828"/>
                </a:lnTo>
                <a:lnTo>
                  <a:pt x="3700" y="236210"/>
                </a:lnTo>
                <a:lnTo>
                  <a:pt x="0" y="281939"/>
                </a:lnTo>
                <a:lnTo>
                  <a:pt x="937" y="305062"/>
                </a:lnTo>
                <a:lnTo>
                  <a:pt x="8215" y="349690"/>
                </a:lnTo>
                <a:lnTo>
                  <a:pt x="22215" y="391679"/>
                </a:lnTo>
                <a:lnTo>
                  <a:pt x="42354" y="430449"/>
                </a:lnTo>
                <a:lnTo>
                  <a:pt x="68050" y="465419"/>
                </a:lnTo>
                <a:lnTo>
                  <a:pt x="98721" y="496008"/>
                </a:lnTo>
                <a:lnTo>
                  <a:pt x="133785" y="521636"/>
                </a:lnTo>
                <a:lnTo>
                  <a:pt x="172660" y="541722"/>
                </a:lnTo>
                <a:lnTo>
                  <a:pt x="214764" y="555685"/>
                </a:lnTo>
                <a:lnTo>
                  <a:pt x="259515" y="562945"/>
                </a:lnTo>
                <a:lnTo>
                  <a:pt x="282702" y="563879"/>
                </a:lnTo>
                <a:lnTo>
                  <a:pt x="305888" y="562945"/>
                </a:lnTo>
                <a:lnTo>
                  <a:pt x="350639" y="555685"/>
                </a:lnTo>
                <a:lnTo>
                  <a:pt x="392743" y="541722"/>
                </a:lnTo>
                <a:lnTo>
                  <a:pt x="431618" y="521636"/>
                </a:lnTo>
                <a:lnTo>
                  <a:pt x="466682" y="496008"/>
                </a:lnTo>
                <a:lnTo>
                  <a:pt x="497353" y="465419"/>
                </a:lnTo>
                <a:lnTo>
                  <a:pt x="523049" y="430449"/>
                </a:lnTo>
                <a:lnTo>
                  <a:pt x="543188" y="391679"/>
                </a:lnTo>
                <a:lnTo>
                  <a:pt x="557188" y="349690"/>
                </a:lnTo>
                <a:lnTo>
                  <a:pt x="564466" y="305062"/>
                </a:lnTo>
                <a:lnTo>
                  <a:pt x="565404" y="281939"/>
                </a:lnTo>
                <a:lnTo>
                  <a:pt x="564466" y="258817"/>
                </a:lnTo>
                <a:lnTo>
                  <a:pt x="557188" y="214189"/>
                </a:lnTo>
                <a:lnTo>
                  <a:pt x="543188" y="172200"/>
                </a:lnTo>
                <a:lnTo>
                  <a:pt x="523049" y="133430"/>
                </a:lnTo>
                <a:lnTo>
                  <a:pt x="497353" y="98460"/>
                </a:lnTo>
                <a:lnTo>
                  <a:pt x="466682" y="67871"/>
                </a:lnTo>
                <a:lnTo>
                  <a:pt x="431618" y="42243"/>
                </a:lnTo>
                <a:lnTo>
                  <a:pt x="392743" y="22157"/>
                </a:lnTo>
                <a:lnTo>
                  <a:pt x="350639" y="8194"/>
                </a:lnTo>
                <a:lnTo>
                  <a:pt x="305888" y="934"/>
                </a:lnTo>
                <a:lnTo>
                  <a:pt x="282702" y="0"/>
                </a:lnTo>
                <a:close/>
              </a:path>
            </a:pathLst>
          </a:custGeom>
          <a:solidFill>
            <a:srgbClr val="FFB11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 txBox="1"/>
          <p:nvPr/>
        </p:nvSpPr>
        <p:spPr>
          <a:xfrm>
            <a:off x="8827134" y="675449"/>
            <a:ext cx="3128010" cy="2038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b="1" spc="-75" dirty="0">
                <a:solidFill>
                  <a:srgbClr val="FFB115"/>
                </a:solidFill>
                <a:latin typeface="Arial"/>
                <a:cs typeface="Arial"/>
              </a:rPr>
              <a:t>W</a:t>
            </a:r>
            <a:r>
              <a:rPr sz="1200" b="1" spc="-40" dirty="0">
                <a:solidFill>
                  <a:srgbClr val="FFB115"/>
                </a:solidFill>
                <a:latin typeface="Arial"/>
                <a:cs typeface="Arial"/>
              </a:rPr>
              <a:t>e </a:t>
            </a:r>
            <a:r>
              <a:rPr sz="1200" b="1" spc="-45" dirty="0">
                <a:solidFill>
                  <a:srgbClr val="FFB115"/>
                </a:solidFill>
                <a:latin typeface="Arial"/>
                <a:cs typeface="Arial"/>
              </a:rPr>
              <a:t>Of</a:t>
            </a:r>
            <a:r>
              <a:rPr sz="1200" b="1" spc="25" dirty="0">
                <a:solidFill>
                  <a:srgbClr val="FFB115"/>
                </a:solidFill>
                <a:latin typeface="Arial"/>
                <a:cs typeface="Arial"/>
              </a:rPr>
              <a:t>f</a:t>
            </a:r>
            <a:r>
              <a:rPr sz="1200" b="1" spc="-15" dirty="0">
                <a:solidFill>
                  <a:srgbClr val="FFB115"/>
                </a:solidFill>
                <a:latin typeface="Arial"/>
                <a:cs typeface="Arial"/>
              </a:rPr>
              <a:t>er</a:t>
            </a:r>
            <a:r>
              <a:rPr sz="1200" b="1" spc="-45" dirty="0">
                <a:solidFill>
                  <a:srgbClr val="FFB115"/>
                </a:solidFill>
                <a:latin typeface="Arial"/>
                <a:cs typeface="Arial"/>
              </a:rPr>
              <a:t> </a:t>
            </a:r>
            <a:r>
              <a:rPr sz="1200" b="1" spc="-60" dirty="0">
                <a:solidFill>
                  <a:srgbClr val="FFB115"/>
                </a:solidFill>
                <a:latin typeface="Arial"/>
                <a:cs typeface="Arial"/>
              </a:rPr>
              <a:t>S</a:t>
            </a:r>
            <a:r>
              <a:rPr sz="1200" b="1" spc="-45" dirty="0">
                <a:solidFill>
                  <a:srgbClr val="FFB115"/>
                </a:solidFill>
                <a:latin typeface="Arial"/>
                <a:cs typeface="Arial"/>
              </a:rPr>
              <a:t>o</a:t>
            </a:r>
            <a:r>
              <a:rPr sz="1200" b="1" spc="-30" dirty="0">
                <a:solidFill>
                  <a:srgbClr val="FFB115"/>
                </a:solidFill>
                <a:latin typeface="Arial"/>
                <a:cs typeface="Arial"/>
              </a:rPr>
              <a:t>l</a:t>
            </a:r>
            <a:r>
              <a:rPr sz="1200" b="1" spc="-70" dirty="0">
                <a:solidFill>
                  <a:srgbClr val="FFB115"/>
                </a:solidFill>
                <a:latin typeface="Arial"/>
                <a:cs typeface="Arial"/>
              </a:rPr>
              <a:t>u</a:t>
            </a:r>
            <a:r>
              <a:rPr sz="1200" b="1" spc="5" dirty="0">
                <a:solidFill>
                  <a:srgbClr val="FFB115"/>
                </a:solidFill>
                <a:latin typeface="Arial"/>
                <a:cs typeface="Arial"/>
              </a:rPr>
              <a:t>t</a:t>
            </a:r>
            <a:r>
              <a:rPr sz="1200" b="1" spc="-20" dirty="0">
                <a:solidFill>
                  <a:srgbClr val="FFB115"/>
                </a:solidFill>
                <a:latin typeface="Arial"/>
                <a:cs typeface="Arial"/>
              </a:rPr>
              <a:t>i</a:t>
            </a:r>
            <a:r>
              <a:rPr sz="1200" b="1" spc="-60" dirty="0">
                <a:solidFill>
                  <a:srgbClr val="FFB115"/>
                </a:solidFill>
                <a:latin typeface="Arial"/>
                <a:cs typeface="Arial"/>
              </a:rPr>
              <a:t>o</a:t>
            </a:r>
            <a:r>
              <a:rPr sz="1200" b="1" spc="-70" dirty="0">
                <a:solidFill>
                  <a:srgbClr val="FFB115"/>
                </a:solidFill>
                <a:latin typeface="Arial"/>
                <a:cs typeface="Arial"/>
              </a:rPr>
              <a:t>n</a:t>
            </a:r>
            <a:r>
              <a:rPr sz="1200" b="1" spc="-55" dirty="0">
                <a:solidFill>
                  <a:srgbClr val="FFB115"/>
                </a:solidFill>
                <a:latin typeface="Arial"/>
                <a:cs typeface="Arial"/>
              </a:rPr>
              <a:t>s</a:t>
            </a:r>
            <a:r>
              <a:rPr sz="1200" b="1" spc="-30" dirty="0">
                <a:solidFill>
                  <a:srgbClr val="FFB115"/>
                </a:solidFill>
                <a:latin typeface="Arial"/>
                <a:cs typeface="Arial"/>
              </a:rPr>
              <a:t> </a:t>
            </a:r>
            <a:r>
              <a:rPr sz="1200" b="1" spc="-55" dirty="0">
                <a:solidFill>
                  <a:srgbClr val="FFB115"/>
                </a:solidFill>
                <a:latin typeface="Arial"/>
                <a:cs typeface="Arial"/>
              </a:rPr>
              <a:t>a</a:t>
            </a:r>
            <a:r>
              <a:rPr sz="1200" b="1" spc="-65" dirty="0">
                <a:solidFill>
                  <a:srgbClr val="FFB115"/>
                </a:solidFill>
                <a:latin typeface="Arial"/>
                <a:cs typeface="Arial"/>
              </a:rPr>
              <a:t>n</a:t>
            </a:r>
            <a:r>
              <a:rPr sz="1200" b="1" spc="-60" dirty="0">
                <a:solidFill>
                  <a:srgbClr val="FFB115"/>
                </a:solidFill>
                <a:latin typeface="Arial"/>
                <a:cs typeface="Arial"/>
              </a:rPr>
              <a:t>d</a:t>
            </a:r>
            <a:r>
              <a:rPr sz="1200" b="1" spc="-30" dirty="0">
                <a:solidFill>
                  <a:srgbClr val="FFB115"/>
                </a:solidFill>
                <a:latin typeface="Arial"/>
                <a:cs typeface="Arial"/>
              </a:rPr>
              <a:t> </a:t>
            </a:r>
            <a:r>
              <a:rPr sz="1200" b="1" spc="-75" dirty="0">
                <a:solidFill>
                  <a:srgbClr val="FFB115"/>
                </a:solidFill>
                <a:latin typeface="Arial"/>
                <a:cs typeface="Arial"/>
              </a:rPr>
              <a:t>W</a:t>
            </a:r>
            <a:r>
              <a:rPr sz="1200" b="1" spc="-40" dirty="0">
                <a:solidFill>
                  <a:srgbClr val="FFB115"/>
                </a:solidFill>
                <a:latin typeface="Arial"/>
                <a:cs typeface="Arial"/>
              </a:rPr>
              <a:t>e</a:t>
            </a:r>
            <a:r>
              <a:rPr sz="1200" b="1" spc="-55" dirty="0">
                <a:solidFill>
                  <a:srgbClr val="FFB115"/>
                </a:solidFill>
                <a:latin typeface="Arial"/>
                <a:cs typeface="Arial"/>
              </a:rPr>
              <a:t> </a:t>
            </a:r>
            <a:r>
              <a:rPr sz="1200" b="1" spc="-100" dirty="0">
                <a:solidFill>
                  <a:srgbClr val="FFB115"/>
                </a:solidFill>
                <a:latin typeface="Arial"/>
                <a:cs typeface="Arial"/>
              </a:rPr>
              <a:t>D</a:t>
            </a:r>
            <a:r>
              <a:rPr sz="1200" b="1" spc="-15" dirty="0">
                <a:solidFill>
                  <a:srgbClr val="FFB115"/>
                </a:solidFill>
                <a:latin typeface="Arial"/>
                <a:cs typeface="Arial"/>
              </a:rPr>
              <a:t>e</a:t>
            </a:r>
            <a:r>
              <a:rPr sz="1200" b="1" spc="-20" dirty="0">
                <a:solidFill>
                  <a:srgbClr val="FFB115"/>
                </a:solidFill>
                <a:latin typeface="Arial"/>
                <a:cs typeface="Arial"/>
              </a:rPr>
              <a:t>li</a:t>
            </a:r>
            <a:r>
              <a:rPr sz="1200" b="1" spc="-35" dirty="0">
                <a:solidFill>
                  <a:srgbClr val="FFB115"/>
                </a:solidFill>
                <a:latin typeface="Arial"/>
                <a:cs typeface="Arial"/>
              </a:rPr>
              <a:t>v</a:t>
            </a:r>
            <a:r>
              <a:rPr sz="1200" b="1" spc="-30" dirty="0">
                <a:solidFill>
                  <a:srgbClr val="FFB115"/>
                </a:solidFill>
                <a:latin typeface="Arial"/>
                <a:cs typeface="Arial"/>
              </a:rPr>
              <a:t>e</a:t>
            </a:r>
            <a:r>
              <a:rPr sz="1200" b="1" spc="-15" dirty="0">
                <a:solidFill>
                  <a:srgbClr val="FFB115"/>
                </a:solidFill>
                <a:latin typeface="Arial"/>
                <a:cs typeface="Arial"/>
              </a:rPr>
              <a:t>r</a:t>
            </a:r>
            <a:r>
              <a:rPr sz="1200" b="1" spc="-60" dirty="0">
                <a:solidFill>
                  <a:srgbClr val="FFB115"/>
                </a:solidFill>
                <a:latin typeface="Arial"/>
                <a:cs typeface="Arial"/>
              </a:rPr>
              <a:t> </a:t>
            </a:r>
            <a:r>
              <a:rPr sz="1200" b="1" spc="-45" dirty="0">
                <a:solidFill>
                  <a:srgbClr val="FFB115"/>
                </a:solidFill>
                <a:latin typeface="Arial"/>
                <a:cs typeface="Arial"/>
              </a:rPr>
              <a:t>Prom</a:t>
            </a:r>
            <a:r>
              <a:rPr sz="1200" b="1" spc="-20" dirty="0">
                <a:solidFill>
                  <a:srgbClr val="FFB115"/>
                </a:solidFill>
                <a:latin typeface="Arial"/>
                <a:cs typeface="Arial"/>
              </a:rPr>
              <a:t>i</a:t>
            </a:r>
            <a:r>
              <a:rPr sz="1200" b="1" spc="-60" dirty="0">
                <a:solidFill>
                  <a:srgbClr val="FFB115"/>
                </a:solidFill>
                <a:latin typeface="Arial"/>
                <a:cs typeface="Arial"/>
              </a:rPr>
              <a:t>s</a:t>
            </a:r>
            <a:r>
              <a:rPr sz="1200" b="1" spc="-15" dirty="0">
                <a:solidFill>
                  <a:srgbClr val="FFB115"/>
                </a:solidFill>
                <a:latin typeface="Arial"/>
                <a:cs typeface="Arial"/>
              </a:rPr>
              <a:t>e</a:t>
            </a:r>
            <a:r>
              <a:rPr sz="1200" b="1" spc="-45" dirty="0">
                <a:solidFill>
                  <a:srgbClr val="FFB115"/>
                </a:solidFill>
                <a:latin typeface="Arial"/>
                <a:cs typeface="Arial"/>
              </a:rPr>
              <a:t>s</a:t>
            </a:r>
            <a:r>
              <a:rPr sz="1400" b="1" spc="-80" dirty="0">
                <a:solidFill>
                  <a:srgbClr val="FFB115"/>
                </a:solidFill>
                <a:latin typeface="Arial"/>
                <a:cs typeface="Arial"/>
              </a:rPr>
              <a:t>!</a:t>
            </a:r>
            <a:endParaRPr sz="1400">
              <a:latin typeface="Arial"/>
              <a:cs typeface="Arial"/>
            </a:endParaRPr>
          </a:p>
        </p:txBody>
      </p:sp>
      <p:sp>
        <p:nvSpPr>
          <p:cNvPr id="42" name="object 42"/>
          <p:cNvSpPr/>
          <p:nvPr/>
        </p:nvSpPr>
        <p:spPr>
          <a:xfrm>
            <a:off x="864468" y="2010155"/>
            <a:ext cx="42545" cy="48895"/>
          </a:xfrm>
          <a:custGeom>
            <a:avLst/>
            <a:gdLst/>
            <a:ahLst/>
            <a:cxnLst/>
            <a:rect l="l" t="t" r="r" b="b"/>
            <a:pathLst>
              <a:path w="42544" h="48894">
                <a:moveTo>
                  <a:pt x="21737" y="0"/>
                </a:moveTo>
                <a:lnTo>
                  <a:pt x="8564" y="4146"/>
                </a:lnTo>
                <a:lnTo>
                  <a:pt x="0" y="14830"/>
                </a:lnTo>
                <a:lnTo>
                  <a:pt x="1389" y="32270"/>
                </a:lnTo>
                <a:lnTo>
                  <a:pt x="7865" y="43404"/>
                </a:lnTo>
                <a:lnTo>
                  <a:pt x="17815" y="48422"/>
                </a:lnTo>
                <a:lnTo>
                  <a:pt x="32846" y="45151"/>
                </a:lnTo>
                <a:lnTo>
                  <a:pt x="42360" y="36037"/>
                </a:lnTo>
                <a:lnTo>
                  <a:pt x="41888" y="18026"/>
                </a:lnTo>
                <a:lnTo>
                  <a:pt x="36388" y="6411"/>
                </a:lnTo>
                <a:lnTo>
                  <a:pt x="27384" y="744"/>
                </a:lnTo>
                <a:lnTo>
                  <a:pt x="21737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939612" y="1847088"/>
            <a:ext cx="45720" cy="48895"/>
          </a:xfrm>
          <a:custGeom>
            <a:avLst/>
            <a:gdLst/>
            <a:ahLst/>
            <a:cxnLst/>
            <a:rect l="l" t="t" r="r" b="b"/>
            <a:pathLst>
              <a:path w="45719" h="48894">
                <a:moveTo>
                  <a:pt x="23732" y="0"/>
                </a:moveTo>
                <a:lnTo>
                  <a:pt x="12218" y="2885"/>
                </a:lnTo>
                <a:lnTo>
                  <a:pt x="4057" y="10326"/>
                </a:lnTo>
                <a:lnTo>
                  <a:pt x="0" y="20502"/>
                </a:lnTo>
                <a:lnTo>
                  <a:pt x="799" y="31592"/>
                </a:lnTo>
                <a:lnTo>
                  <a:pt x="12949" y="44903"/>
                </a:lnTo>
                <a:lnTo>
                  <a:pt x="21738" y="48666"/>
                </a:lnTo>
                <a:lnTo>
                  <a:pt x="35669" y="45301"/>
                </a:lnTo>
                <a:lnTo>
                  <a:pt x="45182" y="35850"/>
                </a:lnTo>
                <a:lnTo>
                  <a:pt x="44524" y="17975"/>
                </a:lnTo>
                <a:lnTo>
                  <a:pt x="38842" y="6416"/>
                </a:lnTo>
                <a:lnTo>
                  <a:pt x="29599" y="754"/>
                </a:lnTo>
                <a:lnTo>
                  <a:pt x="23732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939612" y="1956816"/>
            <a:ext cx="45720" cy="48895"/>
          </a:xfrm>
          <a:custGeom>
            <a:avLst/>
            <a:gdLst/>
            <a:ahLst/>
            <a:cxnLst/>
            <a:rect l="l" t="t" r="r" b="b"/>
            <a:pathLst>
              <a:path w="45719" h="48894">
                <a:moveTo>
                  <a:pt x="23732" y="0"/>
                </a:moveTo>
                <a:lnTo>
                  <a:pt x="12218" y="2885"/>
                </a:lnTo>
                <a:lnTo>
                  <a:pt x="4057" y="10326"/>
                </a:lnTo>
                <a:lnTo>
                  <a:pt x="0" y="20502"/>
                </a:lnTo>
                <a:lnTo>
                  <a:pt x="799" y="31592"/>
                </a:lnTo>
                <a:lnTo>
                  <a:pt x="12943" y="44911"/>
                </a:lnTo>
                <a:lnTo>
                  <a:pt x="21721" y="48668"/>
                </a:lnTo>
                <a:lnTo>
                  <a:pt x="35591" y="45294"/>
                </a:lnTo>
                <a:lnTo>
                  <a:pt x="45110" y="35828"/>
                </a:lnTo>
                <a:lnTo>
                  <a:pt x="44499" y="17976"/>
                </a:lnTo>
                <a:lnTo>
                  <a:pt x="38845" y="6424"/>
                </a:lnTo>
                <a:lnTo>
                  <a:pt x="29617" y="759"/>
                </a:lnTo>
                <a:lnTo>
                  <a:pt x="23732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939612" y="2054351"/>
            <a:ext cx="45720" cy="48895"/>
          </a:xfrm>
          <a:custGeom>
            <a:avLst/>
            <a:gdLst/>
            <a:ahLst/>
            <a:cxnLst/>
            <a:rect l="l" t="t" r="r" b="b"/>
            <a:pathLst>
              <a:path w="45719" h="48894">
                <a:moveTo>
                  <a:pt x="23732" y="0"/>
                </a:moveTo>
                <a:lnTo>
                  <a:pt x="12218" y="2885"/>
                </a:lnTo>
                <a:lnTo>
                  <a:pt x="4057" y="10326"/>
                </a:lnTo>
                <a:lnTo>
                  <a:pt x="0" y="20502"/>
                </a:lnTo>
                <a:lnTo>
                  <a:pt x="799" y="31592"/>
                </a:lnTo>
                <a:lnTo>
                  <a:pt x="12943" y="44911"/>
                </a:lnTo>
                <a:lnTo>
                  <a:pt x="21721" y="48668"/>
                </a:lnTo>
                <a:lnTo>
                  <a:pt x="35591" y="45294"/>
                </a:lnTo>
                <a:lnTo>
                  <a:pt x="45110" y="35828"/>
                </a:lnTo>
                <a:lnTo>
                  <a:pt x="44499" y="17976"/>
                </a:lnTo>
                <a:lnTo>
                  <a:pt x="38845" y="6424"/>
                </a:lnTo>
                <a:lnTo>
                  <a:pt x="29617" y="759"/>
                </a:lnTo>
                <a:lnTo>
                  <a:pt x="23732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1019694" y="2010155"/>
            <a:ext cx="41910" cy="48895"/>
          </a:xfrm>
          <a:custGeom>
            <a:avLst/>
            <a:gdLst/>
            <a:ahLst/>
            <a:cxnLst/>
            <a:rect l="l" t="t" r="r" b="b"/>
            <a:pathLst>
              <a:path w="41909" h="48894">
                <a:moveTo>
                  <a:pt x="21197" y="0"/>
                </a:moveTo>
                <a:lnTo>
                  <a:pt x="8277" y="4270"/>
                </a:lnTo>
                <a:lnTo>
                  <a:pt x="0" y="15243"/>
                </a:lnTo>
                <a:lnTo>
                  <a:pt x="1542" y="32722"/>
                </a:lnTo>
                <a:lnTo>
                  <a:pt x="8128" y="43778"/>
                </a:lnTo>
                <a:lnTo>
                  <a:pt x="18121" y="48543"/>
                </a:lnTo>
                <a:lnTo>
                  <a:pt x="32564" y="44949"/>
                </a:lnTo>
                <a:lnTo>
                  <a:pt x="41595" y="35230"/>
                </a:lnTo>
                <a:lnTo>
                  <a:pt x="40749" y="17262"/>
                </a:lnTo>
                <a:lnTo>
                  <a:pt x="34926" y="5806"/>
                </a:lnTo>
                <a:lnTo>
                  <a:pt x="25682" y="490"/>
                </a:lnTo>
                <a:lnTo>
                  <a:pt x="21197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863093" y="2109216"/>
            <a:ext cx="44450" cy="48895"/>
          </a:xfrm>
          <a:custGeom>
            <a:avLst/>
            <a:gdLst/>
            <a:ahLst/>
            <a:cxnLst/>
            <a:rect l="l" t="t" r="r" b="b"/>
            <a:pathLst>
              <a:path w="44450" h="48894">
                <a:moveTo>
                  <a:pt x="23341" y="0"/>
                </a:moveTo>
                <a:lnTo>
                  <a:pt x="11936" y="2940"/>
                </a:lnTo>
                <a:lnTo>
                  <a:pt x="3905" y="10525"/>
                </a:lnTo>
                <a:lnTo>
                  <a:pt x="0" y="20898"/>
                </a:lnTo>
                <a:lnTo>
                  <a:pt x="975" y="32201"/>
                </a:lnTo>
                <a:lnTo>
                  <a:pt x="12933" y="45287"/>
                </a:lnTo>
                <a:lnTo>
                  <a:pt x="21680" y="48720"/>
                </a:lnTo>
                <a:lnTo>
                  <a:pt x="35138" y="45160"/>
                </a:lnTo>
                <a:lnTo>
                  <a:pt x="44322" y="35260"/>
                </a:lnTo>
                <a:lnTo>
                  <a:pt x="43413" y="17321"/>
                </a:lnTo>
                <a:lnTo>
                  <a:pt x="37509" y="5888"/>
                </a:lnTo>
                <a:lnTo>
                  <a:pt x="28156" y="536"/>
                </a:lnTo>
                <a:lnTo>
                  <a:pt x="23341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782572" y="2109216"/>
            <a:ext cx="45720" cy="48895"/>
          </a:xfrm>
          <a:custGeom>
            <a:avLst/>
            <a:gdLst/>
            <a:ahLst/>
            <a:cxnLst/>
            <a:rect l="l" t="t" r="r" b="b"/>
            <a:pathLst>
              <a:path w="45719" h="48894">
                <a:moveTo>
                  <a:pt x="23801" y="0"/>
                </a:moveTo>
                <a:lnTo>
                  <a:pt x="12266" y="2871"/>
                </a:lnTo>
                <a:lnTo>
                  <a:pt x="4085" y="10294"/>
                </a:lnTo>
                <a:lnTo>
                  <a:pt x="0" y="20481"/>
                </a:lnTo>
                <a:lnTo>
                  <a:pt x="754" y="31643"/>
                </a:lnTo>
                <a:lnTo>
                  <a:pt x="12868" y="44923"/>
                </a:lnTo>
                <a:lnTo>
                  <a:pt x="21693" y="48669"/>
                </a:lnTo>
                <a:lnTo>
                  <a:pt x="35639" y="45327"/>
                </a:lnTo>
                <a:lnTo>
                  <a:pt x="45182" y="35918"/>
                </a:lnTo>
                <a:lnTo>
                  <a:pt x="44574" y="17976"/>
                </a:lnTo>
                <a:lnTo>
                  <a:pt x="38937" y="6417"/>
                </a:lnTo>
                <a:lnTo>
                  <a:pt x="29734" y="765"/>
                </a:lnTo>
                <a:lnTo>
                  <a:pt x="23801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1017017" y="2109216"/>
            <a:ext cx="44450" cy="48895"/>
          </a:xfrm>
          <a:custGeom>
            <a:avLst/>
            <a:gdLst/>
            <a:ahLst/>
            <a:cxnLst/>
            <a:rect l="l" t="t" r="r" b="b"/>
            <a:pathLst>
              <a:path w="44450" h="48894">
                <a:moveTo>
                  <a:pt x="23341" y="0"/>
                </a:moveTo>
                <a:lnTo>
                  <a:pt x="11936" y="2940"/>
                </a:lnTo>
                <a:lnTo>
                  <a:pt x="3905" y="10525"/>
                </a:lnTo>
                <a:lnTo>
                  <a:pt x="0" y="20898"/>
                </a:lnTo>
                <a:lnTo>
                  <a:pt x="975" y="32201"/>
                </a:lnTo>
                <a:lnTo>
                  <a:pt x="12937" y="45287"/>
                </a:lnTo>
                <a:lnTo>
                  <a:pt x="21683" y="48720"/>
                </a:lnTo>
                <a:lnTo>
                  <a:pt x="35139" y="45160"/>
                </a:lnTo>
                <a:lnTo>
                  <a:pt x="44323" y="35258"/>
                </a:lnTo>
                <a:lnTo>
                  <a:pt x="43413" y="17320"/>
                </a:lnTo>
                <a:lnTo>
                  <a:pt x="37509" y="5887"/>
                </a:lnTo>
                <a:lnTo>
                  <a:pt x="28155" y="536"/>
                </a:lnTo>
                <a:lnTo>
                  <a:pt x="23341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1102359" y="2109216"/>
            <a:ext cx="44450" cy="48895"/>
          </a:xfrm>
          <a:custGeom>
            <a:avLst/>
            <a:gdLst/>
            <a:ahLst/>
            <a:cxnLst/>
            <a:rect l="l" t="t" r="r" b="b"/>
            <a:pathLst>
              <a:path w="44450" h="48894">
                <a:moveTo>
                  <a:pt x="23330" y="0"/>
                </a:moveTo>
                <a:lnTo>
                  <a:pt x="11930" y="2941"/>
                </a:lnTo>
                <a:lnTo>
                  <a:pt x="3902" y="10528"/>
                </a:lnTo>
                <a:lnTo>
                  <a:pt x="0" y="20903"/>
                </a:lnTo>
                <a:lnTo>
                  <a:pt x="978" y="32208"/>
                </a:lnTo>
                <a:lnTo>
                  <a:pt x="12937" y="45290"/>
                </a:lnTo>
                <a:lnTo>
                  <a:pt x="21685" y="48721"/>
                </a:lnTo>
                <a:lnTo>
                  <a:pt x="35141" y="45160"/>
                </a:lnTo>
                <a:lnTo>
                  <a:pt x="44325" y="35258"/>
                </a:lnTo>
                <a:lnTo>
                  <a:pt x="43415" y="17322"/>
                </a:lnTo>
                <a:lnTo>
                  <a:pt x="37510" y="5890"/>
                </a:lnTo>
                <a:lnTo>
                  <a:pt x="28153" y="537"/>
                </a:lnTo>
                <a:lnTo>
                  <a:pt x="2333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782479" y="2010155"/>
            <a:ext cx="46990" cy="48260"/>
          </a:xfrm>
          <a:custGeom>
            <a:avLst/>
            <a:gdLst/>
            <a:ahLst/>
            <a:cxnLst/>
            <a:rect l="l" t="t" r="r" b="b"/>
            <a:pathLst>
              <a:path w="46990" h="48260">
                <a:moveTo>
                  <a:pt x="22332" y="0"/>
                </a:moveTo>
                <a:lnTo>
                  <a:pt x="8940" y="4003"/>
                </a:lnTo>
                <a:lnTo>
                  <a:pt x="0" y="14354"/>
                </a:lnTo>
                <a:lnTo>
                  <a:pt x="1209" y="31734"/>
                </a:lnTo>
                <a:lnTo>
                  <a:pt x="7568" y="42951"/>
                </a:lnTo>
                <a:lnTo>
                  <a:pt x="17425" y="48248"/>
                </a:lnTo>
                <a:lnTo>
                  <a:pt x="33026" y="45322"/>
                </a:lnTo>
                <a:lnTo>
                  <a:pt x="42994" y="36804"/>
                </a:lnTo>
                <a:lnTo>
                  <a:pt x="46575" y="24636"/>
                </a:lnTo>
                <a:lnTo>
                  <a:pt x="42588" y="11053"/>
                </a:lnTo>
                <a:lnTo>
                  <a:pt x="32286" y="2152"/>
                </a:lnTo>
                <a:lnTo>
                  <a:pt x="22332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1103736" y="2010155"/>
            <a:ext cx="42545" cy="48895"/>
          </a:xfrm>
          <a:custGeom>
            <a:avLst/>
            <a:gdLst/>
            <a:ahLst/>
            <a:cxnLst/>
            <a:rect l="l" t="t" r="r" b="b"/>
            <a:pathLst>
              <a:path w="42544" h="48894">
                <a:moveTo>
                  <a:pt x="21737" y="0"/>
                </a:moveTo>
                <a:lnTo>
                  <a:pt x="8564" y="4146"/>
                </a:lnTo>
                <a:lnTo>
                  <a:pt x="0" y="14830"/>
                </a:lnTo>
                <a:lnTo>
                  <a:pt x="1389" y="32270"/>
                </a:lnTo>
                <a:lnTo>
                  <a:pt x="7865" y="43404"/>
                </a:lnTo>
                <a:lnTo>
                  <a:pt x="17815" y="48422"/>
                </a:lnTo>
                <a:lnTo>
                  <a:pt x="32846" y="45151"/>
                </a:lnTo>
                <a:lnTo>
                  <a:pt x="42360" y="36037"/>
                </a:lnTo>
                <a:lnTo>
                  <a:pt x="41888" y="18026"/>
                </a:lnTo>
                <a:lnTo>
                  <a:pt x="36388" y="6411"/>
                </a:lnTo>
                <a:lnTo>
                  <a:pt x="27384" y="744"/>
                </a:lnTo>
                <a:lnTo>
                  <a:pt x="21737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940810" y="1956816"/>
            <a:ext cx="44450" cy="48895"/>
          </a:xfrm>
          <a:custGeom>
            <a:avLst/>
            <a:gdLst/>
            <a:ahLst/>
            <a:cxnLst/>
            <a:rect l="l" t="t" r="r" b="b"/>
            <a:pathLst>
              <a:path w="44450" h="48894">
                <a:moveTo>
                  <a:pt x="23347" y="0"/>
                </a:moveTo>
                <a:lnTo>
                  <a:pt x="11929" y="2972"/>
                </a:lnTo>
                <a:lnTo>
                  <a:pt x="3894" y="10617"/>
                </a:lnTo>
                <a:lnTo>
                  <a:pt x="0" y="21025"/>
                </a:lnTo>
                <a:lnTo>
                  <a:pt x="1001" y="32286"/>
                </a:lnTo>
                <a:lnTo>
                  <a:pt x="12971" y="45318"/>
                </a:lnTo>
                <a:lnTo>
                  <a:pt x="21728" y="48723"/>
                </a:lnTo>
                <a:lnTo>
                  <a:pt x="35136" y="45134"/>
                </a:lnTo>
                <a:lnTo>
                  <a:pt x="44309" y="35198"/>
                </a:lnTo>
                <a:lnTo>
                  <a:pt x="43409" y="17342"/>
                </a:lnTo>
                <a:lnTo>
                  <a:pt x="37500" y="5907"/>
                </a:lnTo>
                <a:lnTo>
                  <a:pt x="28135" y="535"/>
                </a:lnTo>
                <a:lnTo>
                  <a:pt x="23347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940817" y="2054351"/>
            <a:ext cx="44450" cy="48895"/>
          </a:xfrm>
          <a:custGeom>
            <a:avLst/>
            <a:gdLst/>
            <a:ahLst/>
            <a:cxnLst/>
            <a:rect l="l" t="t" r="r" b="b"/>
            <a:pathLst>
              <a:path w="44450" h="48894">
                <a:moveTo>
                  <a:pt x="23341" y="0"/>
                </a:moveTo>
                <a:lnTo>
                  <a:pt x="11936" y="2940"/>
                </a:lnTo>
                <a:lnTo>
                  <a:pt x="3905" y="10525"/>
                </a:lnTo>
                <a:lnTo>
                  <a:pt x="0" y="20898"/>
                </a:lnTo>
                <a:lnTo>
                  <a:pt x="975" y="32201"/>
                </a:lnTo>
                <a:lnTo>
                  <a:pt x="12937" y="45287"/>
                </a:lnTo>
                <a:lnTo>
                  <a:pt x="21683" y="48720"/>
                </a:lnTo>
                <a:lnTo>
                  <a:pt x="35139" y="45160"/>
                </a:lnTo>
                <a:lnTo>
                  <a:pt x="44323" y="35258"/>
                </a:lnTo>
                <a:lnTo>
                  <a:pt x="43413" y="17320"/>
                </a:lnTo>
                <a:lnTo>
                  <a:pt x="37509" y="5887"/>
                </a:lnTo>
                <a:lnTo>
                  <a:pt x="28155" y="536"/>
                </a:lnTo>
                <a:lnTo>
                  <a:pt x="23341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784128" y="2010155"/>
            <a:ext cx="365125" cy="147955"/>
          </a:xfrm>
          <a:custGeom>
            <a:avLst/>
            <a:gdLst/>
            <a:ahLst/>
            <a:cxnLst/>
            <a:rect l="l" t="t" r="r" b="b"/>
            <a:pathLst>
              <a:path w="365125" h="147955">
                <a:moveTo>
                  <a:pt x="361998" y="133223"/>
                </a:moveTo>
                <a:lnTo>
                  <a:pt x="319094" y="133223"/>
                </a:lnTo>
                <a:lnTo>
                  <a:pt x="327837" y="143841"/>
                </a:lnTo>
                <a:lnTo>
                  <a:pt x="340052" y="147810"/>
                </a:lnTo>
                <a:lnTo>
                  <a:pt x="348520" y="147828"/>
                </a:lnTo>
                <a:lnTo>
                  <a:pt x="356102" y="144145"/>
                </a:lnTo>
                <a:lnTo>
                  <a:pt x="360826" y="136779"/>
                </a:lnTo>
                <a:lnTo>
                  <a:pt x="361998" y="133223"/>
                </a:lnTo>
                <a:close/>
              </a:path>
              <a:path w="365125" h="147955">
                <a:moveTo>
                  <a:pt x="22299" y="99194"/>
                </a:moveTo>
                <a:lnTo>
                  <a:pt x="9201" y="102669"/>
                </a:lnTo>
                <a:lnTo>
                  <a:pt x="0" y="112631"/>
                </a:lnTo>
                <a:lnTo>
                  <a:pt x="1229" y="131219"/>
                </a:lnTo>
                <a:lnTo>
                  <a:pt x="7560" y="142391"/>
                </a:lnTo>
                <a:lnTo>
                  <a:pt x="16930" y="147327"/>
                </a:lnTo>
                <a:lnTo>
                  <a:pt x="31268" y="145257"/>
                </a:lnTo>
                <a:lnTo>
                  <a:pt x="40782" y="137673"/>
                </a:lnTo>
                <a:lnTo>
                  <a:pt x="80347" y="133223"/>
                </a:lnTo>
                <a:lnTo>
                  <a:pt x="361998" y="133223"/>
                </a:lnTo>
                <a:lnTo>
                  <a:pt x="364664" y="125136"/>
                </a:lnTo>
                <a:lnTo>
                  <a:pt x="362668" y="113792"/>
                </a:lnTo>
                <a:lnTo>
                  <a:pt x="43212" y="113792"/>
                </a:lnTo>
                <a:lnTo>
                  <a:pt x="34333" y="102892"/>
                </a:lnTo>
                <a:lnTo>
                  <a:pt x="22299" y="99194"/>
                </a:lnTo>
                <a:close/>
              </a:path>
              <a:path w="365125" h="147955">
                <a:moveTo>
                  <a:pt x="319094" y="133223"/>
                </a:moveTo>
                <a:lnTo>
                  <a:pt x="234817" y="133223"/>
                </a:lnTo>
                <a:lnTo>
                  <a:pt x="243680" y="143724"/>
                </a:lnTo>
                <a:lnTo>
                  <a:pt x="256004" y="147315"/>
                </a:lnTo>
                <a:lnTo>
                  <a:pt x="268451" y="143968"/>
                </a:lnTo>
                <a:lnTo>
                  <a:pt x="277574" y="133915"/>
                </a:lnTo>
                <a:lnTo>
                  <a:pt x="319094" y="133223"/>
                </a:lnTo>
                <a:close/>
              </a:path>
              <a:path w="365125" h="147955">
                <a:moveTo>
                  <a:pt x="234817" y="133223"/>
                </a:moveTo>
                <a:lnTo>
                  <a:pt x="80347" y="133223"/>
                </a:lnTo>
                <a:lnTo>
                  <a:pt x="89275" y="143669"/>
                </a:lnTo>
                <a:lnTo>
                  <a:pt x="101560" y="147315"/>
                </a:lnTo>
                <a:lnTo>
                  <a:pt x="114129" y="144020"/>
                </a:lnTo>
                <a:lnTo>
                  <a:pt x="123280" y="134124"/>
                </a:lnTo>
                <a:lnTo>
                  <a:pt x="234817" y="133223"/>
                </a:lnTo>
                <a:close/>
              </a:path>
              <a:path w="365125" h="147955">
                <a:moveTo>
                  <a:pt x="102026" y="0"/>
                </a:moveTo>
                <a:lnTo>
                  <a:pt x="90373" y="2923"/>
                </a:lnTo>
                <a:lnTo>
                  <a:pt x="82423" y="10414"/>
                </a:lnTo>
                <a:lnTo>
                  <a:pt x="78564" y="20555"/>
                </a:lnTo>
                <a:lnTo>
                  <a:pt x="79185" y="31431"/>
                </a:lnTo>
                <a:lnTo>
                  <a:pt x="84672" y="41122"/>
                </a:lnTo>
                <a:lnTo>
                  <a:pt x="92539" y="101346"/>
                </a:lnTo>
                <a:lnTo>
                  <a:pt x="87116" y="103759"/>
                </a:lnTo>
                <a:lnTo>
                  <a:pt x="82773" y="108204"/>
                </a:lnTo>
                <a:lnTo>
                  <a:pt x="80347" y="113792"/>
                </a:lnTo>
                <a:lnTo>
                  <a:pt x="123705" y="113792"/>
                </a:lnTo>
                <a:lnTo>
                  <a:pt x="121266" y="108204"/>
                </a:lnTo>
                <a:lnTo>
                  <a:pt x="116923" y="103759"/>
                </a:lnTo>
                <a:lnTo>
                  <a:pt x="111500" y="101346"/>
                </a:lnTo>
                <a:lnTo>
                  <a:pt x="111500" y="46609"/>
                </a:lnTo>
                <a:lnTo>
                  <a:pt x="121036" y="39158"/>
                </a:lnTo>
                <a:lnTo>
                  <a:pt x="125401" y="29036"/>
                </a:lnTo>
                <a:lnTo>
                  <a:pt x="124988" y="18154"/>
                </a:lnTo>
                <a:lnTo>
                  <a:pt x="120182" y="8438"/>
                </a:lnTo>
                <a:lnTo>
                  <a:pt x="111372" y="1803"/>
                </a:lnTo>
                <a:lnTo>
                  <a:pt x="102026" y="0"/>
                </a:lnTo>
                <a:close/>
              </a:path>
              <a:path w="365125" h="147955">
                <a:moveTo>
                  <a:pt x="265570" y="1806"/>
                </a:moveTo>
                <a:lnTo>
                  <a:pt x="251285" y="3453"/>
                </a:lnTo>
                <a:lnTo>
                  <a:pt x="241067" y="9133"/>
                </a:lnTo>
                <a:lnTo>
                  <a:pt x="234991" y="17436"/>
                </a:lnTo>
                <a:lnTo>
                  <a:pt x="233133" y="26951"/>
                </a:lnTo>
                <a:lnTo>
                  <a:pt x="235568" y="36269"/>
                </a:lnTo>
                <a:lnTo>
                  <a:pt x="242371" y="43980"/>
                </a:lnTo>
                <a:lnTo>
                  <a:pt x="247009" y="101346"/>
                </a:lnTo>
                <a:lnTo>
                  <a:pt x="241319" y="103759"/>
                </a:lnTo>
                <a:lnTo>
                  <a:pt x="236976" y="108204"/>
                </a:lnTo>
                <a:lnTo>
                  <a:pt x="234817" y="113792"/>
                </a:lnTo>
                <a:lnTo>
                  <a:pt x="277895" y="113792"/>
                </a:lnTo>
                <a:lnTo>
                  <a:pt x="275457" y="108204"/>
                </a:lnTo>
                <a:lnTo>
                  <a:pt x="271126" y="103759"/>
                </a:lnTo>
                <a:lnTo>
                  <a:pt x="265703" y="101346"/>
                </a:lnTo>
                <a:lnTo>
                  <a:pt x="265703" y="46609"/>
                </a:lnTo>
                <a:lnTo>
                  <a:pt x="275238" y="39158"/>
                </a:lnTo>
                <a:lnTo>
                  <a:pt x="279602" y="29036"/>
                </a:lnTo>
                <a:lnTo>
                  <a:pt x="279184" y="18154"/>
                </a:lnTo>
                <a:lnTo>
                  <a:pt x="274373" y="8438"/>
                </a:lnTo>
                <a:lnTo>
                  <a:pt x="265570" y="1806"/>
                </a:lnTo>
                <a:close/>
              </a:path>
              <a:path w="365125" h="147955">
                <a:moveTo>
                  <a:pt x="341014" y="99314"/>
                </a:moveTo>
                <a:lnTo>
                  <a:pt x="340773" y="99314"/>
                </a:lnTo>
                <a:lnTo>
                  <a:pt x="328091" y="103028"/>
                </a:lnTo>
                <a:lnTo>
                  <a:pt x="319396" y="113114"/>
                </a:lnTo>
                <a:lnTo>
                  <a:pt x="277895" y="113792"/>
                </a:lnTo>
                <a:lnTo>
                  <a:pt x="362668" y="113792"/>
                </a:lnTo>
                <a:lnTo>
                  <a:pt x="355837" y="104583"/>
                </a:lnTo>
                <a:lnTo>
                  <a:pt x="345225" y="99666"/>
                </a:lnTo>
                <a:lnTo>
                  <a:pt x="341014" y="9931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781430" y="1850135"/>
            <a:ext cx="367030" cy="208915"/>
          </a:xfrm>
          <a:custGeom>
            <a:avLst/>
            <a:gdLst/>
            <a:ahLst/>
            <a:cxnLst/>
            <a:rect l="l" t="t" r="r" b="b"/>
            <a:pathLst>
              <a:path w="367030" h="208914">
                <a:moveTo>
                  <a:pt x="25108" y="160019"/>
                </a:moveTo>
                <a:lnTo>
                  <a:pt x="21997" y="160019"/>
                </a:lnTo>
                <a:lnTo>
                  <a:pt x="9241" y="163844"/>
                </a:lnTo>
                <a:lnTo>
                  <a:pt x="454" y="174173"/>
                </a:lnTo>
                <a:lnTo>
                  <a:pt x="0" y="189459"/>
                </a:lnTo>
                <a:lnTo>
                  <a:pt x="5247" y="200776"/>
                </a:lnTo>
                <a:lnTo>
                  <a:pt x="14646" y="207282"/>
                </a:lnTo>
                <a:lnTo>
                  <a:pt x="22340" y="208534"/>
                </a:lnTo>
                <a:lnTo>
                  <a:pt x="22645" y="208534"/>
                </a:lnTo>
                <a:lnTo>
                  <a:pt x="34598" y="205144"/>
                </a:lnTo>
                <a:lnTo>
                  <a:pt x="42908" y="196428"/>
                </a:lnTo>
                <a:lnTo>
                  <a:pt x="46098" y="184569"/>
                </a:lnTo>
                <a:lnTo>
                  <a:pt x="66275" y="162051"/>
                </a:lnTo>
                <a:lnTo>
                  <a:pt x="31319" y="162051"/>
                </a:lnTo>
                <a:lnTo>
                  <a:pt x="28271" y="160654"/>
                </a:lnTo>
                <a:lnTo>
                  <a:pt x="25108" y="160019"/>
                </a:lnTo>
                <a:close/>
              </a:path>
              <a:path w="367030" h="208914">
                <a:moveTo>
                  <a:pt x="218629" y="43941"/>
                </a:moveTo>
                <a:lnTo>
                  <a:pt x="191643" y="43941"/>
                </a:lnTo>
                <a:lnTo>
                  <a:pt x="321577" y="175894"/>
                </a:lnTo>
                <a:lnTo>
                  <a:pt x="320485" y="178688"/>
                </a:lnTo>
                <a:lnTo>
                  <a:pt x="319939" y="181737"/>
                </a:lnTo>
                <a:lnTo>
                  <a:pt x="319939" y="184785"/>
                </a:lnTo>
                <a:lnTo>
                  <a:pt x="324280" y="198702"/>
                </a:lnTo>
                <a:lnTo>
                  <a:pt x="334943" y="207069"/>
                </a:lnTo>
                <a:lnTo>
                  <a:pt x="350666" y="207025"/>
                </a:lnTo>
                <a:lnTo>
                  <a:pt x="359539" y="202482"/>
                </a:lnTo>
                <a:lnTo>
                  <a:pt x="365957" y="191935"/>
                </a:lnTo>
                <a:lnTo>
                  <a:pt x="366803" y="180719"/>
                </a:lnTo>
                <a:lnTo>
                  <a:pt x="362837" y="170569"/>
                </a:lnTo>
                <a:lnTo>
                  <a:pt x="354815" y="163219"/>
                </a:lnTo>
                <a:lnTo>
                  <a:pt x="348913" y="162051"/>
                </a:lnTo>
                <a:lnTo>
                  <a:pt x="334861" y="162051"/>
                </a:lnTo>
                <a:lnTo>
                  <a:pt x="218629" y="43941"/>
                </a:lnTo>
                <a:close/>
              </a:path>
              <a:path w="367030" h="208914">
                <a:moveTo>
                  <a:pt x="181776" y="0"/>
                </a:moveTo>
                <a:lnTo>
                  <a:pt x="169212" y="3424"/>
                </a:lnTo>
                <a:lnTo>
                  <a:pt x="160296" y="13696"/>
                </a:lnTo>
                <a:lnTo>
                  <a:pt x="158268" y="24511"/>
                </a:lnTo>
                <a:lnTo>
                  <a:pt x="158547" y="27304"/>
                </a:lnTo>
                <a:lnTo>
                  <a:pt x="159360" y="29844"/>
                </a:lnTo>
                <a:lnTo>
                  <a:pt x="31319" y="162051"/>
                </a:lnTo>
                <a:lnTo>
                  <a:pt x="66275" y="162051"/>
                </a:lnTo>
                <a:lnTo>
                  <a:pt x="172111" y="43941"/>
                </a:lnTo>
                <a:lnTo>
                  <a:pt x="218629" y="43941"/>
                </a:lnTo>
                <a:lnTo>
                  <a:pt x="204382" y="29463"/>
                </a:lnTo>
                <a:lnTo>
                  <a:pt x="204928" y="27050"/>
                </a:lnTo>
                <a:lnTo>
                  <a:pt x="205474" y="24511"/>
                </a:lnTo>
                <a:lnTo>
                  <a:pt x="205474" y="22098"/>
                </a:lnTo>
                <a:lnTo>
                  <a:pt x="199940" y="8170"/>
                </a:lnTo>
                <a:lnTo>
                  <a:pt x="188911" y="1032"/>
                </a:lnTo>
                <a:lnTo>
                  <a:pt x="181776" y="0"/>
                </a:lnTo>
                <a:close/>
              </a:path>
              <a:path w="367030" h="208914">
                <a:moveTo>
                  <a:pt x="340564" y="160400"/>
                </a:moveTo>
                <a:lnTo>
                  <a:pt x="337579" y="160909"/>
                </a:lnTo>
                <a:lnTo>
                  <a:pt x="334861" y="162051"/>
                </a:lnTo>
                <a:lnTo>
                  <a:pt x="348913" y="162051"/>
                </a:lnTo>
                <a:lnTo>
                  <a:pt x="340564" y="160400"/>
                </a:lnTo>
                <a:close/>
              </a:path>
              <a:path w="367030" h="208914">
                <a:moveTo>
                  <a:pt x="191643" y="43941"/>
                </a:moveTo>
                <a:lnTo>
                  <a:pt x="172111" y="43941"/>
                </a:lnTo>
                <a:lnTo>
                  <a:pt x="175222" y="45465"/>
                </a:lnTo>
                <a:lnTo>
                  <a:pt x="178550" y="46227"/>
                </a:lnTo>
                <a:lnTo>
                  <a:pt x="185192" y="46227"/>
                </a:lnTo>
                <a:lnTo>
                  <a:pt x="188519" y="45465"/>
                </a:lnTo>
                <a:lnTo>
                  <a:pt x="191643" y="4394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 txBox="1"/>
          <p:nvPr/>
        </p:nvSpPr>
        <p:spPr>
          <a:xfrm>
            <a:off x="1540510" y="1917064"/>
            <a:ext cx="2484120" cy="2114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50" b="1" spc="-95" dirty="0">
                <a:latin typeface="Arial"/>
                <a:cs typeface="Arial"/>
              </a:rPr>
              <a:t>WAREHOUS</a:t>
            </a:r>
            <a:r>
              <a:rPr sz="1450" b="1" spc="-155" dirty="0">
                <a:latin typeface="Arial"/>
                <a:cs typeface="Arial"/>
              </a:rPr>
              <a:t>E</a:t>
            </a:r>
            <a:r>
              <a:rPr sz="1450" b="1" spc="-10" dirty="0">
                <a:latin typeface="Arial"/>
                <a:cs typeface="Arial"/>
              </a:rPr>
              <a:t> </a:t>
            </a:r>
            <a:r>
              <a:rPr sz="1450" b="1" spc="-5" dirty="0">
                <a:latin typeface="Arial"/>
                <a:cs typeface="Arial"/>
              </a:rPr>
              <a:t>MA</a:t>
            </a:r>
            <a:r>
              <a:rPr sz="1450" b="1" dirty="0">
                <a:latin typeface="Arial"/>
                <a:cs typeface="Arial"/>
              </a:rPr>
              <a:t>N</a:t>
            </a:r>
            <a:r>
              <a:rPr sz="1450" b="1" spc="-125" dirty="0">
                <a:latin typeface="Arial"/>
                <a:cs typeface="Arial"/>
              </a:rPr>
              <a:t>AG</a:t>
            </a:r>
            <a:r>
              <a:rPr sz="1450" b="1" spc="-120" dirty="0">
                <a:latin typeface="Arial"/>
                <a:cs typeface="Arial"/>
              </a:rPr>
              <a:t>E</a:t>
            </a:r>
            <a:r>
              <a:rPr sz="1450" b="1" spc="-40" dirty="0">
                <a:latin typeface="Arial"/>
                <a:cs typeface="Arial"/>
              </a:rPr>
              <a:t>ME</a:t>
            </a:r>
            <a:r>
              <a:rPr sz="1450" b="1" spc="-30" dirty="0">
                <a:latin typeface="Arial"/>
                <a:cs typeface="Arial"/>
              </a:rPr>
              <a:t>N</a:t>
            </a:r>
            <a:r>
              <a:rPr sz="1450" b="1" spc="35" dirty="0">
                <a:latin typeface="Arial"/>
                <a:cs typeface="Arial"/>
              </a:rPr>
              <a:t>T</a:t>
            </a:r>
            <a:endParaRPr sz="1450">
              <a:latin typeface="Arial"/>
              <a:cs typeface="Arial"/>
            </a:endParaRPr>
          </a:p>
        </p:txBody>
      </p:sp>
      <p:sp>
        <p:nvSpPr>
          <p:cNvPr id="58" name="object 58"/>
          <p:cNvSpPr/>
          <p:nvPr/>
        </p:nvSpPr>
        <p:spPr>
          <a:xfrm>
            <a:off x="1810511" y="2502407"/>
            <a:ext cx="1722948" cy="129387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59"/>
          <p:cNvSpPr txBox="1"/>
          <p:nvPr/>
        </p:nvSpPr>
        <p:spPr>
          <a:xfrm>
            <a:off x="1259586" y="3888041"/>
            <a:ext cx="3093720" cy="9169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65760" indent="-353695">
              <a:lnSpc>
                <a:spcPct val="100000"/>
              </a:lnSpc>
            </a:pPr>
            <a:r>
              <a:rPr sz="1600" spc="-185" dirty="0">
                <a:solidFill>
                  <a:srgbClr val="FFFFFF"/>
                </a:solidFill>
                <a:latin typeface="Lucida Sans"/>
                <a:cs typeface="Lucida Sans"/>
              </a:rPr>
              <a:t>30</a:t>
            </a:r>
            <a:r>
              <a:rPr sz="1600" spc="-90" dirty="0">
                <a:solidFill>
                  <a:srgbClr val="FFFFFF"/>
                </a:solidFill>
                <a:latin typeface="Lucida Sans"/>
                <a:cs typeface="Lucida Sans"/>
              </a:rPr>
              <a:t>,</a:t>
            </a:r>
            <a:r>
              <a:rPr sz="1600" spc="-135" dirty="0">
                <a:solidFill>
                  <a:srgbClr val="FFFFFF"/>
                </a:solidFill>
                <a:latin typeface="Lucida Sans"/>
                <a:cs typeface="Lucida Sans"/>
              </a:rPr>
              <a:t>000</a:t>
            </a:r>
            <a:r>
              <a:rPr sz="1600" spc="-114" dirty="0">
                <a:solidFill>
                  <a:srgbClr val="FFFFFF"/>
                </a:solidFill>
                <a:latin typeface="Lucida Sans"/>
                <a:cs typeface="Lucida Sans"/>
              </a:rPr>
              <a:t> </a:t>
            </a:r>
            <a:r>
              <a:rPr sz="1600" spc="-15" dirty="0">
                <a:solidFill>
                  <a:srgbClr val="FFFFFF"/>
                </a:solidFill>
                <a:latin typeface="Lucida Sans"/>
                <a:cs typeface="Lucida Sans"/>
              </a:rPr>
              <a:t>s</a:t>
            </a:r>
            <a:r>
              <a:rPr sz="1600" spc="-110" dirty="0">
                <a:solidFill>
                  <a:srgbClr val="FFFFFF"/>
                </a:solidFill>
                <a:latin typeface="Lucida Sans"/>
                <a:cs typeface="Lucida Sans"/>
              </a:rPr>
              <a:t>q.f</a:t>
            </a:r>
            <a:r>
              <a:rPr sz="1600" spc="-90" dirty="0">
                <a:solidFill>
                  <a:srgbClr val="FFFFFF"/>
                </a:solidFill>
                <a:latin typeface="Lucida Sans"/>
                <a:cs typeface="Lucida Sans"/>
              </a:rPr>
              <a:t>t</a:t>
            </a:r>
            <a:r>
              <a:rPr sz="1600" spc="-110" dirty="0">
                <a:solidFill>
                  <a:srgbClr val="FFFFFF"/>
                </a:solidFill>
                <a:latin typeface="Lucida Sans"/>
                <a:cs typeface="Lucida Sans"/>
              </a:rPr>
              <a:t> </a:t>
            </a:r>
            <a:r>
              <a:rPr sz="1600" spc="-40" dirty="0">
                <a:solidFill>
                  <a:srgbClr val="FFFFFF"/>
                </a:solidFill>
                <a:latin typeface="Lucida Sans"/>
                <a:cs typeface="Lucida Sans"/>
              </a:rPr>
              <a:t>f</a:t>
            </a:r>
            <a:r>
              <a:rPr sz="1600" spc="-60" dirty="0">
                <a:solidFill>
                  <a:srgbClr val="FFFFFF"/>
                </a:solidFill>
                <a:latin typeface="Lucida Sans"/>
                <a:cs typeface="Lucida Sans"/>
              </a:rPr>
              <a:t>a</a:t>
            </a:r>
            <a:r>
              <a:rPr sz="1600" spc="-55" dirty="0">
                <a:solidFill>
                  <a:srgbClr val="FFFFFF"/>
                </a:solidFill>
                <a:latin typeface="Lucida Sans"/>
                <a:cs typeface="Lucida Sans"/>
              </a:rPr>
              <a:t>ci</a:t>
            </a:r>
            <a:r>
              <a:rPr sz="1600" spc="-95" dirty="0">
                <a:solidFill>
                  <a:srgbClr val="FFFFFF"/>
                </a:solidFill>
                <a:latin typeface="Lucida Sans"/>
                <a:cs typeface="Lucida Sans"/>
              </a:rPr>
              <a:t>lity</a:t>
            </a:r>
            <a:r>
              <a:rPr sz="1600" spc="-114" dirty="0">
                <a:solidFill>
                  <a:srgbClr val="FFFFFF"/>
                </a:solidFill>
                <a:latin typeface="Lucida Sans"/>
                <a:cs typeface="Lucida Sans"/>
              </a:rPr>
              <a:t> </a:t>
            </a:r>
            <a:r>
              <a:rPr sz="1600" spc="-120" dirty="0">
                <a:solidFill>
                  <a:srgbClr val="FFFFFF"/>
                </a:solidFill>
                <a:latin typeface="Lucida Sans"/>
                <a:cs typeface="Lucida Sans"/>
              </a:rPr>
              <a:t>in</a:t>
            </a:r>
            <a:r>
              <a:rPr sz="1600" spc="-114" dirty="0">
                <a:solidFill>
                  <a:srgbClr val="FFFFFF"/>
                </a:solidFill>
                <a:latin typeface="Lucida Sans"/>
                <a:cs typeface="Lucida Sans"/>
              </a:rPr>
              <a:t> </a:t>
            </a:r>
            <a:r>
              <a:rPr sz="1600" spc="55" dirty="0">
                <a:solidFill>
                  <a:srgbClr val="FFFFFF"/>
                </a:solidFill>
                <a:latin typeface="Lucida Sans"/>
                <a:cs typeface="Lucida Sans"/>
              </a:rPr>
              <a:t>B</a:t>
            </a:r>
            <a:r>
              <a:rPr sz="1600" spc="-80" dirty="0">
                <a:solidFill>
                  <a:srgbClr val="FFFFFF"/>
                </a:solidFill>
                <a:latin typeface="Lucida Sans"/>
                <a:cs typeface="Lucida Sans"/>
              </a:rPr>
              <a:t>an</a:t>
            </a:r>
            <a:r>
              <a:rPr sz="1600" spc="-135" dirty="0">
                <a:solidFill>
                  <a:srgbClr val="FFFFFF"/>
                </a:solidFill>
                <a:latin typeface="Lucida Sans"/>
                <a:cs typeface="Lucida Sans"/>
              </a:rPr>
              <a:t>gk</a:t>
            </a:r>
            <a:r>
              <a:rPr sz="1600" spc="-130" dirty="0">
                <a:solidFill>
                  <a:srgbClr val="FFFFFF"/>
                </a:solidFill>
                <a:latin typeface="Lucida Sans"/>
                <a:cs typeface="Lucida Sans"/>
              </a:rPr>
              <a:t>o</a:t>
            </a:r>
            <a:r>
              <a:rPr sz="1600" spc="-160" dirty="0">
                <a:solidFill>
                  <a:srgbClr val="FFFFFF"/>
                </a:solidFill>
                <a:latin typeface="Lucida Sans"/>
                <a:cs typeface="Lucida Sans"/>
              </a:rPr>
              <a:t>k</a:t>
            </a:r>
            <a:r>
              <a:rPr sz="1600" spc="-105" dirty="0">
                <a:solidFill>
                  <a:srgbClr val="FFFFFF"/>
                </a:solidFill>
                <a:latin typeface="Lucida Sans"/>
                <a:cs typeface="Lucida Sans"/>
              </a:rPr>
              <a:t> </a:t>
            </a:r>
            <a:r>
              <a:rPr sz="1600" spc="-55" dirty="0">
                <a:solidFill>
                  <a:srgbClr val="FFFFFF"/>
                </a:solidFill>
                <a:latin typeface="Lucida Sans"/>
                <a:cs typeface="Lucida Sans"/>
              </a:rPr>
              <a:t>ci</a:t>
            </a:r>
            <a:r>
              <a:rPr sz="1600" spc="-90" dirty="0">
                <a:solidFill>
                  <a:srgbClr val="FFFFFF"/>
                </a:solidFill>
                <a:latin typeface="Lucida Sans"/>
                <a:cs typeface="Lucida Sans"/>
              </a:rPr>
              <a:t>ty</a:t>
            </a:r>
            <a:endParaRPr sz="1600" dirty="0">
              <a:latin typeface="Lucida Sans"/>
              <a:cs typeface="Lucida Sans"/>
            </a:endParaRPr>
          </a:p>
          <a:p>
            <a:pPr>
              <a:lnSpc>
                <a:spcPct val="100000"/>
              </a:lnSpc>
            </a:pPr>
            <a:endParaRPr sz="16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1550" dirty="0">
              <a:latin typeface="Times New Roman"/>
              <a:cs typeface="Times New Roman"/>
            </a:endParaRPr>
          </a:p>
          <a:p>
            <a:pPr marL="365760">
              <a:lnSpc>
                <a:spcPct val="100000"/>
              </a:lnSpc>
            </a:pPr>
            <a:r>
              <a:rPr sz="1450" b="1" spc="-90" dirty="0">
                <a:latin typeface="Arial"/>
                <a:cs typeface="Arial"/>
              </a:rPr>
              <a:t>F</a:t>
            </a:r>
            <a:r>
              <a:rPr sz="1450" b="1" spc="-100" dirty="0">
                <a:latin typeface="Arial"/>
                <a:cs typeface="Arial"/>
              </a:rPr>
              <a:t>R</a:t>
            </a:r>
            <a:r>
              <a:rPr sz="1450" b="1" spc="-70" dirty="0">
                <a:latin typeface="Arial"/>
                <a:cs typeface="Arial"/>
              </a:rPr>
              <a:t>EI</a:t>
            </a:r>
            <a:r>
              <a:rPr sz="1450" b="1" spc="-120" dirty="0">
                <a:latin typeface="Arial"/>
                <a:cs typeface="Arial"/>
              </a:rPr>
              <a:t>G</a:t>
            </a:r>
            <a:r>
              <a:rPr sz="1450" b="1" spc="5" dirty="0">
                <a:latin typeface="Arial"/>
                <a:cs typeface="Arial"/>
              </a:rPr>
              <a:t>HT</a:t>
            </a:r>
            <a:r>
              <a:rPr sz="1450" b="1" spc="-40" dirty="0">
                <a:latin typeface="Arial"/>
                <a:cs typeface="Arial"/>
              </a:rPr>
              <a:t> </a:t>
            </a:r>
            <a:r>
              <a:rPr sz="1450" b="1" spc="-5" dirty="0">
                <a:latin typeface="Arial"/>
                <a:cs typeface="Arial"/>
              </a:rPr>
              <a:t>MA</a:t>
            </a:r>
            <a:r>
              <a:rPr sz="1450" b="1" dirty="0">
                <a:latin typeface="Arial"/>
                <a:cs typeface="Arial"/>
              </a:rPr>
              <a:t>N</a:t>
            </a:r>
            <a:r>
              <a:rPr sz="1450" b="1" spc="-75" dirty="0">
                <a:latin typeface="Arial"/>
                <a:cs typeface="Arial"/>
              </a:rPr>
              <a:t>AGME</a:t>
            </a:r>
            <a:r>
              <a:rPr sz="1450" b="1" spc="-20" dirty="0">
                <a:latin typeface="Arial"/>
                <a:cs typeface="Arial"/>
              </a:rPr>
              <a:t>N</a:t>
            </a:r>
            <a:r>
              <a:rPr sz="1450" b="1" spc="35" dirty="0">
                <a:latin typeface="Arial"/>
                <a:cs typeface="Arial"/>
              </a:rPr>
              <a:t>T</a:t>
            </a:r>
            <a:endParaRPr sz="1450" dirty="0">
              <a:latin typeface="Arial"/>
              <a:cs typeface="Arial"/>
            </a:endParaRPr>
          </a:p>
        </p:txBody>
      </p:sp>
      <p:sp>
        <p:nvSpPr>
          <p:cNvPr id="60" name="object 60"/>
          <p:cNvSpPr txBox="1"/>
          <p:nvPr/>
        </p:nvSpPr>
        <p:spPr>
          <a:xfrm>
            <a:off x="7228713" y="1989582"/>
            <a:ext cx="2873375" cy="2114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50" b="1" spc="-45" dirty="0">
                <a:latin typeface="Arial"/>
                <a:cs typeface="Arial"/>
              </a:rPr>
              <a:t>EXBITIO</a:t>
            </a:r>
            <a:r>
              <a:rPr sz="1450" b="1" spc="-60" dirty="0">
                <a:latin typeface="Arial"/>
                <a:cs typeface="Arial"/>
              </a:rPr>
              <a:t>NS</a:t>
            </a:r>
            <a:r>
              <a:rPr sz="1450" b="1" spc="-50" dirty="0">
                <a:latin typeface="Arial"/>
                <a:cs typeface="Arial"/>
              </a:rPr>
              <a:t> </a:t>
            </a:r>
            <a:r>
              <a:rPr sz="1450" b="1" spc="-65" dirty="0">
                <a:latin typeface="Arial"/>
                <a:cs typeface="Arial"/>
              </a:rPr>
              <a:t>&amp;</a:t>
            </a:r>
            <a:r>
              <a:rPr sz="1450" b="1" spc="-35" dirty="0">
                <a:latin typeface="Arial"/>
                <a:cs typeface="Arial"/>
              </a:rPr>
              <a:t> </a:t>
            </a:r>
            <a:r>
              <a:rPr sz="1450" b="1" spc="-60" dirty="0">
                <a:latin typeface="Arial"/>
                <a:cs typeface="Arial"/>
              </a:rPr>
              <a:t>EVENTS</a:t>
            </a:r>
            <a:r>
              <a:rPr sz="1450" b="1" spc="-35" dirty="0">
                <a:latin typeface="Arial"/>
                <a:cs typeface="Arial"/>
              </a:rPr>
              <a:t> </a:t>
            </a:r>
            <a:r>
              <a:rPr sz="1450" b="1" spc="-114" dirty="0">
                <a:latin typeface="Arial"/>
                <a:cs typeface="Arial"/>
              </a:rPr>
              <a:t>LO</a:t>
            </a:r>
            <a:r>
              <a:rPr sz="1450" b="1" spc="-135" dirty="0">
                <a:latin typeface="Arial"/>
                <a:cs typeface="Arial"/>
              </a:rPr>
              <a:t>G</a:t>
            </a:r>
            <a:r>
              <a:rPr sz="1450" b="1" spc="-15" dirty="0">
                <a:latin typeface="Arial"/>
                <a:cs typeface="Arial"/>
              </a:rPr>
              <a:t>ISTIC</a:t>
            </a:r>
            <a:r>
              <a:rPr sz="1450" b="1" spc="-60" dirty="0">
                <a:latin typeface="Arial"/>
                <a:cs typeface="Arial"/>
              </a:rPr>
              <a:t>S</a:t>
            </a:r>
            <a:endParaRPr sz="1450">
              <a:latin typeface="Arial"/>
              <a:cs typeface="Arial"/>
            </a:endParaRPr>
          </a:p>
        </p:txBody>
      </p:sp>
      <p:sp>
        <p:nvSpPr>
          <p:cNvPr id="61" name="object 61"/>
          <p:cNvSpPr/>
          <p:nvPr/>
        </p:nvSpPr>
        <p:spPr>
          <a:xfrm>
            <a:off x="1094232" y="5073396"/>
            <a:ext cx="1489764" cy="1060697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object 62"/>
          <p:cNvSpPr txBox="1"/>
          <p:nvPr/>
        </p:nvSpPr>
        <p:spPr>
          <a:xfrm>
            <a:off x="980338" y="6307188"/>
            <a:ext cx="1643380" cy="228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600" spc="-114" dirty="0">
                <a:solidFill>
                  <a:srgbClr val="FFFFFF"/>
                </a:solidFill>
                <a:latin typeface="Lucida Sans"/>
                <a:cs typeface="Lucida Sans"/>
              </a:rPr>
              <a:t>A</a:t>
            </a:r>
            <a:r>
              <a:rPr sz="1600" spc="-60" dirty="0">
                <a:solidFill>
                  <a:srgbClr val="FFFFFF"/>
                </a:solidFill>
                <a:latin typeface="Lucida Sans"/>
                <a:cs typeface="Lucida Sans"/>
              </a:rPr>
              <a:t>I</a:t>
            </a:r>
            <a:r>
              <a:rPr sz="1600" spc="-10" dirty="0">
                <a:solidFill>
                  <a:srgbClr val="FFFFFF"/>
                </a:solidFill>
                <a:latin typeface="Lucida Sans"/>
                <a:cs typeface="Lucida Sans"/>
              </a:rPr>
              <a:t>R</a:t>
            </a:r>
            <a:r>
              <a:rPr sz="1600" spc="-25" dirty="0">
                <a:solidFill>
                  <a:srgbClr val="FFFFFF"/>
                </a:solidFill>
                <a:latin typeface="Lucida Sans"/>
                <a:cs typeface="Lucida Sans"/>
              </a:rPr>
              <a:t>/S</a:t>
            </a:r>
            <a:r>
              <a:rPr sz="1600" spc="-15" dirty="0">
                <a:solidFill>
                  <a:srgbClr val="FFFFFF"/>
                </a:solidFill>
                <a:latin typeface="Lucida Sans"/>
                <a:cs typeface="Lucida Sans"/>
              </a:rPr>
              <a:t>E</a:t>
            </a:r>
            <a:r>
              <a:rPr sz="1600" spc="-114" dirty="0">
                <a:solidFill>
                  <a:srgbClr val="FFFFFF"/>
                </a:solidFill>
                <a:latin typeface="Lucida Sans"/>
                <a:cs typeface="Lucida Sans"/>
              </a:rPr>
              <a:t>A</a:t>
            </a:r>
            <a:r>
              <a:rPr sz="1600" spc="-105" dirty="0">
                <a:solidFill>
                  <a:srgbClr val="FFFFFF"/>
                </a:solidFill>
                <a:latin typeface="Lucida Sans"/>
                <a:cs typeface="Lucida Sans"/>
              </a:rPr>
              <a:t> </a:t>
            </a:r>
            <a:r>
              <a:rPr sz="1600" spc="5" dirty="0">
                <a:solidFill>
                  <a:srgbClr val="FFFFFF"/>
                </a:solidFill>
                <a:latin typeface="Lucida Sans"/>
                <a:cs typeface="Lucida Sans"/>
              </a:rPr>
              <a:t>FRE</a:t>
            </a:r>
            <a:r>
              <a:rPr sz="1600" spc="-10" dirty="0">
                <a:solidFill>
                  <a:srgbClr val="FFFFFF"/>
                </a:solidFill>
                <a:latin typeface="Lucida Sans"/>
                <a:cs typeface="Lucida Sans"/>
              </a:rPr>
              <a:t>I</a:t>
            </a:r>
            <a:r>
              <a:rPr sz="1600" spc="-75" dirty="0">
                <a:solidFill>
                  <a:srgbClr val="FFFFFF"/>
                </a:solidFill>
                <a:latin typeface="Lucida Sans"/>
                <a:cs typeface="Lucida Sans"/>
              </a:rPr>
              <a:t>GHT</a:t>
            </a:r>
            <a:endParaRPr sz="1600">
              <a:latin typeface="Lucida Sans"/>
              <a:cs typeface="Lucida Sans"/>
            </a:endParaRPr>
          </a:p>
        </p:txBody>
      </p:sp>
      <p:sp>
        <p:nvSpPr>
          <p:cNvPr id="63" name="object 63"/>
          <p:cNvSpPr/>
          <p:nvPr/>
        </p:nvSpPr>
        <p:spPr>
          <a:xfrm>
            <a:off x="3020567" y="5070378"/>
            <a:ext cx="1699259" cy="1059143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1031747" y="4594859"/>
            <a:ext cx="102235" cy="186055"/>
          </a:xfrm>
          <a:custGeom>
            <a:avLst/>
            <a:gdLst/>
            <a:ahLst/>
            <a:cxnLst/>
            <a:rect l="l" t="t" r="r" b="b"/>
            <a:pathLst>
              <a:path w="102234" h="186054">
                <a:moveTo>
                  <a:pt x="96570" y="0"/>
                </a:moveTo>
                <a:lnTo>
                  <a:pt x="5537" y="0"/>
                </a:lnTo>
                <a:lnTo>
                  <a:pt x="0" y="5587"/>
                </a:lnTo>
                <a:lnTo>
                  <a:pt x="0" y="180339"/>
                </a:lnTo>
                <a:lnTo>
                  <a:pt x="5537" y="185927"/>
                </a:lnTo>
                <a:lnTo>
                  <a:pt x="96570" y="185927"/>
                </a:lnTo>
                <a:lnTo>
                  <a:pt x="102108" y="180339"/>
                </a:lnTo>
                <a:lnTo>
                  <a:pt x="102108" y="136270"/>
                </a:lnTo>
                <a:lnTo>
                  <a:pt x="42671" y="136270"/>
                </a:lnTo>
                <a:lnTo>
                  <a:pt x="38468" y="126110"/>
                </a:lnTo>
                <a:lnTo>
                  <a:pt x="44399" y="120268"/>
                </a:lnTo>
                <a:lnTo>
                  <a:pt x="46304" y="118363"/>
                </a:lnTo>
                <a:lnTo>
                  <a:pt x="48653" y="117475"/>
                </a:lnTo>
                <a:lnTo>
                  <a:pt x="102108" y="117475"/>
                </a:lnTo>
                <a:lnTo>
                  <a:pt x="102108" y="93217"/>
                </a:lnTo>
                <a:lnTo>
                  <a:pt x="20345" y="93217"/>
                </a:lnTo>
                <a:lnTo>
                  <a:pt x="17335" y="90296"/>
                </a:lnTo>
                <a:lnTo>
                  <a:pt x="17335" y="67182"/>
                </a:lnTo>
                <a:lnTo>
                  <a:pt x="20345" y="64134"/>
                </a:lnTo>
                <a:lnTo>
                  <a:pt x="102108" y="64134"/>
                </a:lnTo>
                <a:lnTo>
                  <a:pt x="102108" y="48894"/>
                </a:lnTo>
                <a:lnTo>
                  <a:pt x="20345" y="48894"/>
                </a:lnTo>
                <a:lnTo>
                  <a:pt x="17335" y="45846"/>
                </a:lnTo>
                <a:lnTo>
                  <a:pt x="17335" y="22606"/>
                </a:lnTo>
                <a:lnTo>
                  <a:pt x="20345" y="19684"/>
                </a:lnTo>
                <a:lnTo>
                  <a:pt x="102108" y="19684"/>
                </a:lnTo>
                <a:lnTo>
                  <a:pt x="102108" y="5587"/>
                </a:lnTo>
                <a:lnTo>
                  <a:pt x="96570" y="0"/>
                </a:lnTo>
                <a:close/>
              </a:path>
              <a:path w="102234" h="186054">
                <a:moveTo>
                  <a:pt x="102108" y="117475"/>
                </a:moveTo>
                <a:lnTo>
                  <a:pt x="55765" y="117475"/>
                </a:lnTo>
                <a:lnTo>
                  <a:pt x="60401" y="121157"/>
                </a:lnTo>
                <a:lnTo>
                  <a:pt x="60401" y="132079"/>
                </a:lnTo>
                <a:lnTo>
                  <a:pt x="56197" y="136270"/>
                </a:lnTo>
                <a:lnTo>
                  <a:pt x="102108" y="136270"/>
                </a:lnTo>
                <a:lnTo>
                  <a:pt x="102108" y="117475"/>
                </a:lnTo>
                <a:close/>
              </a:path>
              <a:path w="102234" h="186054">
                <a:moveTo>
                  <a:pt x="102108" y="64134"/>
                </a:moveTo>
                <a:lnTo>
                  <a:pt x="81762" y="64134"/>
                </a:lnTo>
                <a:lnTo>
                  <a:pt x="84772" y="67182"/>
                </a:lnTo>
                <a:lnTo>
                  <a:pt x="84696" y="90296"/>
                </a:lnTo>
                <a:lnTo>
                  <a:pt x="81762" y="93217"/>
                </a:lnTo>
                <a:lnTo>
                  <a:pt x="102108" y="93217"/>
                </a:lnTo>
                <a:lnTo>
                  <a:pt x="102108" y="64134"/>
                </a:lnTo>
                <a:close/>
              </a:path>
              <a:path w="102234" h="186054">
                <a:moveTo>
                  <a:pt x="102108" y="19684"/>
                </a:moveTo>
                <a:lnTo>
                  <a:pt x="81762" y="19684"/>
                </a:lnTo>
                <a:lnTo>
                  <a:pt x="84772" y="22606"/>
                </a:lnTo>
                <a:lnTo>
                  <a:pt x="84696" y="45846"/>
                </a:lnTo>
                <a:lnTo>
                  <a:pt x="81762" y="48894"/>
                </a:lnTo>
                <a:lnTo>
                  <a:pt x="102108" y="48894"/>
                </a:lnTo>
                <a:lnTo>
                  <a:pt x="102108" y="1968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766572" y="4585715"/>
            <a:ext cx="222885" cy="218440"/>
          </a:xfrm>
          <a:custGeom>
            <a:avLst/>
            <a:gdLst/>
            <a:ahLst/>
            <a:cxnLst/>
            <a:rect l="l" t="t" r="r" b="b"/>
            <a:pathLst>
              <a:path w="222884" h="218439">
                <a:moveTo>
                  <a:pt x="156578" y="194182"/>
                </a:moveTo>
                <a:lnTo>
                  <a:pt x="65849" y="194182"/>
                </a:lnTo>
                <a:lnTo>
                  <a:pt x="60540" y="199516"/>
                </a:lnTo>
                <a:lnTo>
                  <a:pt x="60540" y="212597"/>
                </a:lnTo>
                <a:lnTo>
                  <a:pt x="65849" y="217931"/>
                </a:lnTo>
                <a:lnTo>
                  <a:pt x="156578" y="217931"/>
                </a:lnTo>
                <a:lnTo>
                  <a:pt x="161886" y="212597"/>
                </a:lnTo>
                <a:lnTo>
                  <a:pt x="161886" y="199516"/>
                </a:lnTo>
                <a:lnTo>
                  <a:pt x="156578" y="194182"/>
                </a:lnTo>
                <a:close/>
              </a:path>
              <a:path w="222884" h="218439">
                <a:moveTo>
                  <a:pt x="22186" y="0"/>
                </a:moveTo>
                <a:lnTo>
                  <a:pt x="8919" y="4417"/>
                </a:lnTo>
                <a:lnTo>
                  <a:pt x="1009" y="15533"/>
                </a:lnTo>
                <a:lnTo>
                  <a:pt x="0" y="142874"/>
                </a:lnTo>
                <a:lnTo>
                  <a:pt x="4385" y="156072"/>
                </a:lnTo>
                <a:lnTo>
                  <a:pt x="15533" y="163964"/>
                </a:lnTo>
                <a:lnTo>
                  <a:pt x="81851" y="164972"/>
                </a:lnTo>
                <a:lnTo>
                  <a:pt x="81851" y="194182"/>
                </a:lnTo>
                <a:lnTo>
                  <a:pt x="140576" y="194182"/>
                </a:lnTo>
                <a:lnTo>
                  <a:pt x="140576" y="165099"/>
                </a:lnTo>
                <a:lnTo>
                  <a:pt x="200317" y="165099"/>
                </a:lnTo>
                <a:lnTo>
                  <a:pt x="213512" y="160629"/>
                </a:lnTo>
                <a:lnTo>
                  <a:pt x="221409" y="149518"/>
                </a:lnTo>
                <a:lnTo>
                  <a:pt x="221475" y="141223"/>
                </a:lnTo>
                <a:lnTo>
                  <a:pt x="23774" y="141223"/>
                </a:lnTo>
                <a:lnTo>
                  <a:pt x="23774" y="23875"/>
                </a:lnTo>
                <a:lnTo>
                  <a:pt x="222414" y="23875"/>
                </a:lnTo>
                <a:lnTo>
                  <a:pt x="222427" y="22224"/>
                </a:lnTo>
                <a:lnTo>
                  <a:pt x="218117" y="9032"/>
                </a:lnTo>
                <a:lnTo>
                  <a:pt x="207064" y="1059"/>
                </a:lnTo>
                <a:lnTo>
                  <a:pt x="22186" y="0"/>
                </a:lnTo>
                <a:close/>
              </a:path>
              <a:path w="222884" h="218439">
                <a:moveTo>
                  <a:pt x="222414" y="23875"/>
                </a:moveTo>
                <a:lnTo>
                  <a:pt x="198653" y="23875"/>
                </a:lnTo>
                <a:lnTo>
                  <a:pt x="198653" y="141223"/>
                </a:lnTo>
                <a:lnTo>
                  <a:pt x="221475" y="141223"/>
                </a:lnTo>
                <a:lnTo>
                  <a:pt x="222414" y="2387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9230868" y="2793492"/>
            <a:ext cx="2290572" cy="1313687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6201155" y="2761488"/>
            <a:ext cx="1930334" cy="1312164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9273540" y="4750308"/>
            <a:ext cx="2308436" cy="1298440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6201155" y="4761007"/>
            <a:ext cx="1943100" cy="1287748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object 70"/>
          <p:cNvSpPr txBox="1"/>
          <p:nvPr/>
        </p:nvSpPr>
        <p:spPr>
          <a:xfrm>
            <a:off x="2888742" y="6314808"/>
            <a:ext cx="2019935" cy="228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600" spc="-40" dirty="0">
                <a:solidFill>
                  <a:srgbClr val="FFFFFF"/>
                </a:solidFill>
                <a:latin typeface="Lucida Sans"/>
                <a:cs typeface="Lucida Sans"/>
              </a:rPr>
              <a:t>Pr</a:t>
            </a:r>
            <a:r>
              <a:rPr sz="1600" spc="-45" dirty="0">
                <a:solidFill>
                  <a:srgbClr val="FFFFFF"/>
                </a:solidFill>
                <a:latin typeface="Lucida Sans"/>
                <a:cs typeface="Lucida Sans"/>
              </a:rPr>
              <a:t>o</a:t>
            </a:r>
            <a:r>
              <a:rPr sz="1600" spc="-135" dirty="0">
                <a:solidFill>
                  <a:srgbClr val="FFFFFF"/>
                </a:solidFill>
                <a:latin typeface="Lucida Sans"/>
                <a:cs typeface="Lucida Sans"/>
              </a:rPr>
              <a:t>j</a:t>
            </a:r>
            <a:r>
              <a:rPr sz="1600" spc="-45" dirty="0">
                <a:solidFill>
                  <a:srgbClr val="FFFFFF"/>
                </a:solidFill>
                <a:latin typeface="Lucida Sans"/>
                <a:cs typeface="Lucida Sans"/>
              </a:rPr>
              <a:t>e</a:t>
            </a:r>
            <a:r>
              <a:rPr sz="1600" spc="-30" dirty="0">
                <a:solidFill>
                  <a:srgbClr val="FFFFFF"/>
                </a:solidFill>
                <a:latin typeface="Lucida Sans"/>
                <a:cs typeface="Lucida Sans"/>
              </a:rPr>
              <a:t>c</a:t>
            </a:r>
            <a:r>
              <a:rPr sz="1600" spc="-90" dirty="0">
                <a:solidFill>
                  <a:srgbClr val="FFFFFF"/>
                </a:solidFill>
                <a:latin typeface="Lucida Sans"/>
                <a:cs typeface="Lucida Sans"/>
              </a:rPr>
              <a:t>t</a:t>
            </a:r>
            <a:r>
              <a:rPr sz="1600" spc="-120" dirty="0">
                <a:solidFill>
                  <a:srgbClr val="FFFFFF"/>
                </a:solidFill>
                <a:latin typeface="Lucida Sans"/>
                <a:cs typeface="Lucida Sans"/>
              </a:rPr>
              <a:t> </a:t>
            </a:r>
            <a:r>
              <a:rPr sz="1600" spc="-75" dirty="0">
                <a:solidFill>
                  <a:srgbClr val="FFFFFF"/>
                </a:solidFill>
                <a:latin typeface="Lucida Sans"/>
                <a:cs typeface="Lucida Sans"/>
              </a:rPr>
              <a:t>T</a:t>
            </a:r>
            <a:r>
              <a:rPr sz="1600" spc="-70" dirty="0">
                <a:solidFill>
                  <a:srgbClr val="FFFFFF"/>
                </a:solidFill>
                <a:latin typeface="Lucida Sans"/>
                <a:cs typeface="Lucida Sans"/>
              </a:rPr>
              <a:t>ran</a:t>
            </a:r>
            <a:r>
              <a:rPr sz="1600" spc="-80" dirty="0">
                <a:solidFill>
                  <a:srgbClr val="FFFFFF"/>
                </a:solidFill>
                <a:latin typeface="Lucida Sans"/>
                <a:cs typeface="Lucida Sans"/>
              </a:rPr>
              <a:t>s</a:t>
            </a:r>
            <a:r>
              <a:rPr sz="1600" spc="-114" dirty="0">
                <a:solidFill>
                  <a:srgbClr val="FFFFFF"/>
                </a:solidFill>
                <a:latin typeface="Lucida Sans"/>
                <a:cs typeface="Lucida Sans"/>
              </a:rPr>
              <a:t>p</a:t>
            </a:r>
            <a:r>
              <a:rPr sz="1600" spc="-105" dirty="0">
                <a:solidFill>
                  <a:srgbClr val="FFFFFF"/>
                </a:solidFill>
                <a:latin typeface="Lucida Sans"/>
                <a:cs typeface="Lucida Sans"/>
              </a:rPr>
              <a:t>o</a:t>
            </a:r>
            <a:r>
              <a:rPr sz="1600" spc="-85" dirty="0">
                <a:solidFill>
                  <a:srgbClr val="FFFFFF"/>
                </a:solidFill>
                <a:latin typeface="Lucida Sans"/>
                <a:cs typeface="Lucida Sans"/>
              </a:rPr>
              <a:t>rtati</a:t>
            </a:r>
            <a:r>
              <a:rPr sz="1600" spc="-125" dirty="0">
                <a:solidFill>
                  <a:srgbClr val="FFFFFF"/>
                </a:solidFill>
                <a:latin typeface="Lucida Sans"/>
                <a:cs typeface="Lucida Sans"/>
              </a:rPr>
              <a:t>o</a:t>
            </a:r>
            <a:r>
              <a:rPr sz="1600" spc="-120" dirty="0">
                <a:solidFill>
                  <a:srgbClr val="FFFFFF"/>
                </a:solidFill>
                <a:latin typeface="Lucida Sans"/>
                <a:cs typeface="Lucida Sans"/>
              </a:rPr>
              <a:t>n</a:t>
            </a:r>
            <a:endParaRPr sz="1600">
              <a:latin typeface="Lucida Sans"/>
              <a:cs typeface="Lucida Sans"/>
            </a:endParaRPr>
          </a:p>
        </p:txBody>
      </p:sp>
      <p:sp>
        <p:nvSpPr>
          <p:cNvPr id="71" name="object 71"/>
          <p:cNvSpPr txBox="1"/>
          <p:nvPr/>
        </p:nvSpPr>
        <p:spPr>
          <a:xfrm>
            <a:off x="10346563" y="6196850"/>
            <a:ext cx="725805" cy="228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600" spc="-85" dirty="0">
                <a:solidFill>
                  <a:srgbClr val="FFFFFF"/>
                </a:solidFill>
                <a:latin typeface="Lucida Sans"/>
                <a:cs typeface="Lucida Sans"/>
              </a:rPr>
              <a:t>Conc</a:t>
            </a:r>
            <a:r>
              <a:rPr sz="1600" spc="-70" dirty="0">
                <a:solidFill>
                  <a:srgbClr val="FFFFFF"/>
                </a:solidFill>
                <a:latin typeface="Lucida Sans"/>
                <a:cs typeface="Lucida Sans"/>
              </a:rPr>
              <a:t>e</a:t>
            </a:r>
            <a:r>
              <a:rPr sz="1600" spc="-110" dirty="0">
                <a:solidFill>
                  <a:srgbClr val="FFFFFF"/>
                </a:solidFill>
                <a:latin typeface="Lucida Sans"/>
                <a:cs typeface="Lucida Sans"/>
              </a:rPr>
              <a:t>rt</a:t>
            </a:r>
            <a:endParaRPr sz="1600">
              <a:latin typeface="Lucida Sans"/>
              <a:cs typeface="Lucida Sans"/>
            </a:endParaRPr>
          </a:p>
        </p:txBody>
      </p:sp>
      <p:sp>
        <p:nvSpPr>
          <p:cNvPr id="72" name="object 72"/>
          <p:cNvSpPr txBox="1"/>
          <p:nvPr/>
        </p:nvSpPr>
        <p:spPr>
          <a:xfrm>
            <a:off x="6458203" y="6196850"/>
            <a:ext cx="1495425" cy="228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600" spc="-100" dirty="0">
                <a:solidFill>
                  <a:srgbClr val="FFFFFF"/>
                </a:solidFill>
                <a:latin typeface="Lucida Sans"/>
                <a:cs typeface="Lucida Sans"/>
              </a:rPr>
              <a:t>Co</a:t>
            </a:r>
            <a:r>
              <a:rPr sz="1600" spc="-85" dirty="0">
                <a:solidFill>
                  <a:srgbClr val="FFFFFF"/>
                </a:solidFill>
                <a:latin typeface="Lucida Sans"/>
                <a:cs typeface="Lucida Sans"/>
              </a:rPr>
              <a:t>operate</a:t>
            </a:r>
            <a:r>
              <a:rPr sz="1600" spc="-110" dirty="0">
                <a:solidFill>
                  <a:srgbClr val="FFFFFF"/>
                </a:solidFill>
                <a:latin typeface="Lucida Sans"/>
                <a:cs typeface="Lucida Sans"/>
              </a:rPr>
              <a:t> </a:t>
            </a:r>
            <a:r>
              <a:rPr sz="1600" spc="-35" dirty="0">
                <a:solidFill>
                  <a:srgbClr val="FFFFFF"/>
                </a:solidFill>
                <a:latin typeface="Lucida Sans"/>
                <a:cs typeface="Lucida Sans"/>
              </a:rPr>
              <a:t>Eve</a:t>
            </a:r>
            <a:r>
              <a:rPr sz="1600" spc="-105" dirty="0">
                <a:solidFill>
                  <a:srgbClr val="FFFFFF"/>
                </a:solidFill>
                <a:latin typeface="Lucida Sans"/>
                <a:cs typeface="Lucida Sans"/>
              </a:rPr>
              <a:t>nt</a:t>
            </a:r>
            <a:endParaRPr sz="1600">
              <a:latin typeface="Lucida Sans"/>
              <a:cs typeface="Lucida Sans"/>
            </a:endParaRPr>
          </a:p>
        </p:txBody>
      </p:sp>
      <p:sp>
        <p:nvSpPr>
          <p:cNvPr id="73" name="object 73"/>
          <p:cNvSpPr txBox="1"/>
          <p:nvPr/>
        </p:nvSpPr>
        <p:spPr>
          <a:xfrm>
            <a:off x="5757164" y="4231830"/>
            <a:ext cx="2925445" cy="228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600" spc="-105" dirty="0">
                <a:solidFill>
                  <a:srgbClr val="FFFFFF"/>
                </a:solidFill>
                <a:latin typeface="Lucida Sans"/>
                <a:cs typeface="Lucida Sans"/>
              </a:rPr>
              <a:t>Auto</a:t>
            </a:r>
            <a:r>
              <a:rPr sz="1600" spc="-90" dirty="0">
                <a:solidFill>
                  <a:srgbClr val="FFFFFF"/>
                </a:solidFill>
                <a:latin typeface="Lucida Sans"/>
                <a:cs typeface="Lucida Sans"/>
              </a:rPr>
              <a:t>mo</a:t>
            </a:r>
            <a:r>
              <a:rPr sz="1600" spc="-85" dirty="0">
                <a:solidFill>
                  <a:srgbClr val="FFFFFF"/>
                </a:solidFill>
                <a:latin typeface="Lucida Sans"/>
                <a:cs typeface="Lucida Sans"/>
              </a:rPr>
              <a:t>tive</a:t>
            </a:r>
            <a:r>
              <a:rPr sz="1600" spc="-204" dirty="0">
                <a:solidFill>
                  <a:srgbClr val="FFFFFF"/>
                </a:solidFill>
                <a:latin typeface="Lucida Sans"/>
                <a:cs typeface="Lucida Sans"/>
              </a:rPr>
              <a:t>,</a:t>
            </a:r>
            <a:r>
              <a:rPr sz="1600" spc="-110" dirty="0">
                <a:solidFill>
                  <a:srgbClr val="FFFFFF"/>
                </a:solidFill>
                <a:latin typeface="Lucida Sans"/>
                <a:cs typeface="Lucida Sans"/>
              </a:rPr>
              <a:t> </a:t>
            </a:r>
            <a:r>
              <a:rPr sz="1600" spc="-55" dirty="0">
                <a:solidFill>
                  <a:srgbClr val="FFFFFF"/>
                </a:solidFill>
                <a:latin typeface="Lucida Sans"/>
                <a:cs typeface="Lucida Sans"/>
              </a:rPr>
              <a:t>Ene</a:t>
            </a:r>
            <a:r>
              <a:rPr sz="1600" spc="-110" dirty="0">
                <a:solidFill>
                  <a:srgbClr val="FFFFFF"/>
                </a:solidFill>
                <a:latin typeface="Lucida Sans"/>
                <a:cs typeface="Lucida Sans"/>
              </a:rPr>
              <a:t>rgy </a:t>
            </a:r>
            <a:r>
              <a:rPr sz="1600" spc="-80" dirty="0">
                <a:solidFill>
                  <a:srgbClr val="FFFFFF"/>
                </a:solidFill>
                <a:latin typeface="Lucida Sans"/>
                <a:cs typeface="Lucida Sans"/>
              </a:rPr>
              <a:t>Envir</a:t>
            </a:r>
            <a:r>
              <a:rPr sz="1600" spc="-100" dirty="0">
                <a:solidFill>
                  <a:srgbClr val="FFFFFF"/>
                </a:solidFill>
                <a:latin typeface="Lucida Sans"/>
                <a:cs typeface="Lucida Sans"/>
              </a:rPr>
              <a:t>onme</a:t>
            </a:r>
            <a:r>
              <a:rPr sz="1600" spc="-105" dirty="0">
                <a:solidFill>
                  <a:srgbClr val="FFFFFF"/>
                </a:solidFill>
                <a:latin typeface="Lucida Sans"/>
                <a:cs typeface="Lucida Sans"/>
              </a:rPr>
              <a:t>nt</a:t>
            </a:r>
            <a:endParaRPr sz="1600">
              <a:latin typeface="Lucida Sans"/>
              <a:cs typeface="Lucida Sans"/>
            </a:endParaRPr>
          </a:p>
        </p:txBody>
      </p:sp>
      <p:sp>
        <p:nvSpPr>
          <p:cNvPr id="74" name="object 74"/>
          <p:cNvSpPr txBox="1"/>
          <p:nvPr/>
        </p:nvSpPr>
        <p:spPr>
          <a:xfrm>
            <a:off x="9654667" y="4254055"/>
            <a:ext cx="1458595" cy="228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600" spc="-110" dirty="0">
                <a:solidFill>
                  <a:srgbClr val="FFFFFF"/>
                </a:solidFill>
                <a:latin typeface="Lucida Sans"/>
                <a:cs typeface="Lucida Sans"/>
              </a:rPr>
              <a:t>Corp</a:t>
            </a:r>
            <a:r>
              <a:rPr sz="1600" spc="-130" dirty="0">
                <a:solidFill>
                  <a:srgbClr val="FFFFFF"/>
                </a:solidFill>
                <a:latin typeface="Lucida Sans"/>
                <a:cs typeface="Lucida Sans"/>
              </a:rPr>
              <a:t>o</a:t>
            </a:r>
            <a:r>
              <a:rPr sz="1600" spc="-80" dirty="0">
                <a:solidFill>
                  <a:srgbClr val="FFFFFF"/>
                </a:solidFill>
                <a:latin typeface="Lucida Sans"/>
                <a:cs typeface="Lucida Sans"/>
              </a:rPr>
              <a:t>r</a:t>
            </a:r>
            <a:r>
              <a:rPr sz="1600" spc="-65" dirty="0">
                <a:solidFill>
                  <a:srgbClr val="FFFFFF"/>
                </a:solidFill>
                <a:latin typeface="Lucida Sans"/>
                <a:cs typeface="Lucida Sans"/>
              </a:rPr>
              <a:t>at</a:t>
            </a:r>
            <a:r>
              <a:rPr sz="1600" spc="-75" dirty="0">
                <a:solidFill>
                  <a:srgbClr val="FFFFFF"/>
                </a:solidFill>
                <a:latin typeface="Lucida Sans"/>
                <a:cs typeface="Lucida Sans"/>
              </a:rPr>
              <a:t>e</a:t>
            </a:r>
            <a:r>
              <a:rPr sz="1600" spc="-110" dirty="0">
                <a:solidFill>
                  <a:srgbClr val="FFFFFF"/>
                </a:solidFill>
                <a:latin typeface="Lucida Sans"/>
                <a:cs typeface="Lucida Sans"/>
              </a:rPr>
              <a:t> </a:t>
            </a:r>
            <a:r>
              <a:rPr sz="1600" spc="-35" dirty="0">
                <a:solidFill>
                  <a:srgbClr val="FFFFFF"/>
                </a:solidFill>
                <a:latin typeface="Lucida Sans"/>
                <a:cs typeface="Lucida Sans"/>
              </a:rPr>
              <a:t>Eve</a:t>
            </a:r>
            <a:r>
              <a:rPr sz="1600" spc="-105" dirty="0">
                <a:solidFill>
                  <a:srgbClr val="FFFFFF"/>
                </a:solidFill>
                <a:latin typeface="Lucida Sans"/>
                <a:cs typeface="Lucida Sans"/>
              </a:rPr>
              <a:t>nt</a:t>
            </a:r>
            <a:endParaRPr sz="1600">
              <a:latin typeface="Lucida Sans"/>
              <a:cs typeface="Lucida Sans"/>
            </a:endParaRPr>
          </a:p>
        </p:txBody>
      </p:sp>
      <p:pic>
        <p:nvPicPr>
          <p:cNvPr id="75" name="Picture 74">
            <a:extLst>
              <a:ext uri="{FF2B5EF4-FFF2-40B4-BE49-F238E27FC236}">
                <a16:creationId xmlns:a16="http://schemas.microsoft.com/office/drawing/2014/main" id="{B034363D-5095-D0FA-7030-09E18169DC75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28819" y="38249"/>
            <a:ext cx="1687438" cy="6372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155C9111ADD4B4E83D4F665BCAA8545" ma:contentTypeVersion="18" ma:contentTypeDescription="Een nieuw document maken." ma:contentTypeScope="" ma:versionID="77949f694f18755d87bae942e1f33420">
  <xsd:schema xmlns:xsd="http://www.w3.org/2001/XMLSchema" xmlns:xs="http://www.w3.org/2001/XMLSchema" xmlns:p="http://schemas.microsoft.com/office/2006/metadata/properties" xmlns:ns2="135d2226-813c-4acd-bf35-6ca0b6244e17" xmlns:ns3="9156393f-0517-469a-9d67-633165f49a79" targetNamespace="http://schemas.microsoft.com/office/2006/metadata/properties" ma:root="true" ma:fieldsID="a4636ae01516d96208ae18bb62a93be9" ns2:_="" ns3:_="">
    <xsd:import namespace="135d2226-813c-4acd-bf35-6ca0b6244e17"/>
    <xsd:import namespace="9156393f-0517-469a-9d67-633165f49a7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35d2226-813c-4acd-bf35-6ca0b6244e1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Afbeeldingtags" ma:readOnly="false" ma:fieldId="{5cf76f15-5ced-4ddc-b409-7134ff3c332f}" ma:taxonomyMulti="true" ma:sspId="3675b84a-3b22-4df1-8d64-8fa8b424e88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156393f-0517-469a-9d67-633165f49a79" elementFormDefault="qualified">
    <xsd:import namespace="http://schemas.microsoft.com/office/2006/documentManagement/types"/>
    <xsd:import namespace="http://schemas.microsoft.com/office/infopath/2007/PartnerControls"/>
    <xsd:element name="SharedWithUsers" ma:index="19" nillable="true" ma:displayName="Gedeeld met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9b8fe044-4e32-4788-bdce-04d7374f133c}" ma:internalName="TaxCatchAll" ma:showField="CatchAllData" ma:web="9156393f-0517-469a-9d67-633165f49a7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135d2226-813c-4acd-bf35-6ca0b6244e17">
      <Terms xmlns="http://schemas.microsoft.com/office/infopath/2007/PartnerControls"/>
    </lcf76f155ced4ddcb4097134ff3c332f>
    <TaxCatchAll xmlns="9156393f-0517-469a-9d67-633165f49a79" xsi:nil="true"/>
  </documentManagement>
</p:properties>
</file>

<file path=customXml/itemProps1.xml><?xml version="1.0" encoding="utf-8"?>
<ds:datastoreItem xmlns:ds="http://schemas.openxmlformats.org/officeDocument/2006/customXml" ds:itemID="{FA653010-5688-4882-8DF6-35A37C7D6151}"/>
</file>

<file path=customXml/itemProps2.xml><?xml version="1.0" encoding="utf-8"?>
<ds:datastoreItem xmlns:ds="http://schemas.openxmlformats.org/officeDocument/2006/customXml" ds:itemID="{5EB9358B-BE2A-4D4B-8818-6327438DA22B}"/>
</file>

<file path=customXml/itemProps3.xml><?xml version="1.0" encoding="utf-8"?>
<ds:datastoreItem xmlns:ds="http://schemas.openxmlformats.org/officeDocument/2006/customXml" ds:itemID="{E11B1683-1AED-421A-A418-2B7A6C7F5974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Words>452</Words>
  <Application>Microsoft Office PowerPoint</Application>
  <PresentationFormat>Widescreen</PresentationFormat>
  <Paragraphs>97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Gill Sans MT</vt:lpstr>
      <vt:lpstr>Lucida Sans</vt:lpstr>
      <vt:lpstr>Times New Roman</vt:lpstr>
      <vt:lpstr>Office Theme</vt:lpstr>
      <vt:lpstr>PowerPoint Presentation</vt:lpstr>
      <vt:lpstr>PowerPoint Presentation</vt:lpstr>
      <vt:lpstr>PowerPoint Presentation</vt:lpstr>
      <vt:lpstr>Our Core Value</vt:lpstr>
      <vt:lpstr>Our NETWORK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Pimsuda D</cp:lastModifiedBy>
  <cp:revision>1</cp:revision>
  <dcterms:created xsi:type="dcterms:W3CDTF">2025-11-21T16:35:54Z</dcterms:created>
  <dcterms:modified xsi:type="dcterms:W3CDTF">2025-11-21T09:37:48Z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2021-10-07T00:00:00Z</vt:filetime>
  </property>
  <property fmtid="{D5CDD505-2E9C-101B-9397-08002B2CF9AE}" pid="3" name="LastSaved">
    <vt:filetime>2025-11-21T00:00:00Z</vt:filetime>
  </property>
  <property fmtid="{D5CDD505-2E9C-101B-9397-08002B2CF9AE}" pid="4" name="ContentTypeId">
    <vt:lpwstr>0x0101006155C9111ADD4B4E83D4F665BCAA8545</vt:lpwstr>
  </property>
</Properties>
</file>