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81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3B8"/>
    <a:srgbClr val="CD9D98"/>
    <a:srgbClr val="978C51"/>
    <a:srgbClr val="7291C8"/>
    <a:srgbClr val="EEEAE5"/>
    <a:srgbClr val="6B6361"/>
    <a:srgbClr val="AAA39D"/>
    <a:srgbClr val="E2C8B9"/>
    <a:srgbClr val="A69A8F"/>
    <a:srgbClr val="A07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4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57FA-9C34-44B5-959A-C53AFE0E6E8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3E6D-6335-4713-A3CC-4044425B2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30352" y="5827595"/>
            <a:ext cx="3061648" cy="1030406"/>
          </a:xfrm>
          <a:prstGeom prst="rect">
            <a:avLst/>
          </a:prstGeom>
          <a:solidFill>
            <a:srgbClr val="9F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21487" y="5341275"/>
            <a:ext cx="3117099" cy="1523003"/>
          </a:xfrm>
          <a:custGeom>
            <a:avLst/>
            <a:gdLst/>
            <a:ahLst/>
            <a:cxnLst/>
            <a:rect l="l" t="t" r="r" b="b"/>
            <a:pathLst>
              <a:path w="1434794" h="1028481">
                <a:moveTo>
                  <a:pt x="0" y="0"/>
                </a:moveTo>
                <a:lnTo>
                  <a:pt x="1434794" y="0"/>
                </a:lnTo>
                <a:lnTo>
                  <a:pt x="1434794" y="1028481"/>
                </a:lnTo>
                <a:lnTo>
                  <a:pt x="0" y="1028481"/>
                </a:lnTo>
                <a:close/>
              </a:path>
            </a:pathLst>
          </a:custGeom>
          <a:solidFill>
            <a:srgbClr val="B9AB93"/>
          </a:solidFill>
        </p:spPr>
      </p:sp>
      <p:sp>
        <p:nvSpPr>
          <p:cNvPr id="5" name="Freeform 6"/>
          <p:cNvSpPr/>
          <p:nvPr/>
        </p:nvSpPr>
        <p:spPr>
          <a:xfrm>
            <a:off x="-1" y="0"/>
            <a:ext cx="5068841" cy="6151762"/>
          </a:xfrm>
          <a:custGeom>
            <a:avLst/>
            <a:gdLst/>
            <a:ahLst/>
            <a:cxnLst/>
            <a:rect l="l" t="t" r="r" b="b"/>
            <a:pathLst>
              <a:path w="2058543" h="2459057">
                <a:moveTo>
                  <a:pt x="0" y="0"/>
                </a:moveTo>
                <a:lnTo>
                  <a:pt x="2058543" y="0"/>
                </a:lnTo>
                <a:lnTo>
                  <a:pt x="2058543" y="2459057"/>
                </a:lnTo>
                <a:lnTo>
                  <a:pt x="0" y="2459057"/>
                </a:lnTo>
                <a:close/>
              </a:path>
            </a:pathLst>
          </a:custGeom>
          <a:solidFill>
            <a:srgbClr val="6B6361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7" b="10526"/>
          <a:stretch/>
        </p:blipFill>
        <p:spPr>
          <a:xfrm>
            <a:off x="5740875" y="613611"/>
            <a:ext cx="5756626" cy="4727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638" y="756015"/>
            <a:ext cx="4719562" cy="4639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At N.C.C. EC, We dedicate ourselves to your success.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From conception to execution, We transfer your booth Design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wishes into reality.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Prompt ExtraLight" panose="00000300000000000000" pitchFamily="2" charset="-34"/>
              <a:cs typeface="Prompt ExtraLight" panose="000003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Since March 1995, N.C.C. EC,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a member of N.C.C. Management &amp; Development Co., Ltd.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Has committed Itself to provide an excellent one-stop service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for Exhibitions. Our service range from standard booth design,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special booth design, electrical services, official contractor service,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and event organizer.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We provide our services for MICE industry for 30 years.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bg1"/>
              </a:solidFill>
              <a:latin typeface="Prompt ExtraLight" panose="00000300000000000000" pitchFamily="2" charset="-34"/>
              <a:cs typeface="Prompt ExtraLight" panose="000003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Our Strategy to Support Client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#Speed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#Service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rompt ExtraLight" panose="00000300000000000000" pitchFamily="2" charset="-34"/>
                <a:cs typeface="Prompt ExtraLight" panose="00000300000000000000" pitchFamily="2" charset="-34"/>
              </a:rPr>
              <a:t>#Smile</a:t>
            </a:r>
            <a:endParaRPr lang="en-US" sz="2400" dirty="0">
              <a:solidFill>
                <a:schemeClr val="bg1"/>
              </a:solidFill>
              <a:latin typeface="Prompt ExtraLight" panose="00000300000000000000" pitchFamily="2" charset="-34"/>
              <a:cs typeface="Prompt ExtraLight" panose="00000300000000000000" pitchFamily="2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07" y="6400801"/>
            <a:ext cx="978368" cy="4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975EB-09BB-5D79-D52F-F8887449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7" y="312187"/>
            <a:ext cx="11360426" cy="6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0" y="5341275"/>
            <a:ext cx="9130352" cy="1523003"/>
          </a:xfrm>
          <a:custGeom>
            <a:avLst/>
            <a:gdLst/>
            <a:ahLst/>
            <a:cxnLst/>
            <a:rect l="l" t="t" r="r" b="b"/>
            <a:pathLst>
              <a:path w="1434794" h="1028481">
                <a:moveTo>
                  <a:pt x="0" y="0"/>
                </a:moveTo>
                <a:lnTo>
                  <a:pt x="1434794" y="0"/>
                </a:lnTo>
                <a:lnTo>
                  <a:pt x="1434794" y="1028481"/>
                </a:lnTo>
                <a:lnTo>
                  <a:pt x="0" y="1028481"/>
                </a:lnTo>
                <a:close/>
              </a:path>
            </a:pathLst>
          </a:custGeom>
          <a:solidFill>
            <a:srgbClr val="B9AB93"/>
          </a:solidFill>
        </p:spPr>
      </p:sp>
      <p:sp>
        <p:nvSpPr>
          <p:cNvPr id="6" name="Rectangle 5"/>
          <p:cNvSpPr/>
          <p:nvPr/>
        </p:nvSpPr>
        <p:spPr>
          <a:xfrm>
            <a:off x="9130352" y="5827595"/>
            <a:ext cx="3061648" cy="1030406"/>
          </a:xfrm>
          <a:prstGeom prst="rect">
            <a:avLst/>
          </a:prstGeom>
          <a:solidFill>
            <a:srgbClr val="9F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07" y="6400801"/>
            <a:ext cx="978368" cy="41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11" y="413908"/>
            <a:ext cx="9516979" cy="4143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286" y="5495674"/>
            <a:ext cx="4775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OUR SERVICE</a:t>
            </a:r>
          </a:p>
          <a:p>
            <a:r>
              <a:rPr lang="en-US" sz="4000" spc="3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FOR EXHIBITION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5900" y="413908"/>
            <a:ext cx="1600200" cy="1605392"/>
          </a:xfrm>
          <a:prstGeom prst="rect">
            <a:avLst/>
          </a:prstGeom>
          <a:solidFill>
            <a:srgbClr val="72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59400" y="623550"/>
            <a:ext cx="1470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85207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F3A543-7265-31EA-CC76-C3F1F009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21" t="18261" r="12119" b="6957"/>
          <a:stretch>
            <a:fillRect/>
          </a:stretch>
        </p:blipFill>
        <p:spPr>
          <a:xfrm>
            <a:off x="183430" y="159025"/>
            <a:ext cx="11825139" cy="65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0"/>
          <p:cNvSpPr/>
          <p:nvPr/>
        </p:nvSpPr>
        <p:spPr>
          <a:xfrm>
            <a:off x="0" y="5209436"/>
            <a:ext cx="1924786" cy="1648564"/>
          </a:xfrm>
          <a:custGeom>
            <a:avLst/>
            <a:gdLst/>
            <a:ahLst/>
            <a:cxnLst/>
            <a:rect l="l" t="t" r="r" b="b"/>
            <a:pathLst>
              <a:path w="1117780" h="1213848">
                <a:moveTo>
                  <a:pt x="0" y="0"/>
                </a:moveTo>
                <a:lnTo>
                  <a:pt x="1117780" y="0"/>
                </a:lnTo>
                <a:lnTo>
                  <a:pt x="1117780" y="1213848"/>
                </a:lnTo>
                <a:lnTo>
                  <a:pt x="0" y="1213848"/>
                </a:lnTo>
                <a:close/>
              </a:path>
            </a:pathLst>
          </a:custGeom>
          <a:solidFill>
            <a:srgbClr val="6B6361"/>
          </a:solidFill>
        </p:spPr>
      </p:sp>
      <p:sp>
        <p:nvSpPr>
          <p:cNvPr id="27" name="Freeform 10"/>
          <p:cNvSpPr/>
          <p:nvPr/>
        </p:nvSpPr>
        <p:spPr>
          <a:xfrm>
            <a:off x="1" y="5232400"/>
            <a:ext cx="1924786" cy="1648564"/>
          </a:xfrm>
          <a:custGeom>
            <a:avLst/>
            <a:gdLst/>
            <a:ahLst/>
            <a:cxnLst/>
            <a:rect l="l" t="t" r="r" b="b"/>
            <a:pathLst>
              <a:path w="1117780" h="1213848">
                <a:moveTo>
                  <a:pt x="0" y="0"/>
                </a:moveTo>
                <a:lnTo>
                  <a:pt x="1117780" y="0"/>
                </a:lnTo>
                <a:lnTo>
                  <a:pt x="1117780" y="1213848"/>
                </a:lnTo>
                <a:lnTo>
                  <a:pt x="0" y="1213848"/>
                </a:lnTo>
                <a:close/>
              </a:path>
            </a:pathLst>
          </a:custGeom>
          <a:solidFill>
            <a:srgbClr val="6B6361"/>
          </a:solidFill>
        </p:spPr>
      </p:sp>
      <p:sp>
        <p:nvSpPr>
          <p:cNvPr id="26" name="Freeform 10"/>
          <p:cNvSpPr/>
          <p:nvPr/>
        </p:nvSpPr>
        <p:spPr>
          <a:xfrm>
            <a:off x="9283699" y="0"/>
            <a:ext cx="2908301" cy="960326"/>
          </a:xfrm>
          <a:custGeom>
            <a:avLst/>
            <a:gdLst/>
            <a:ahLst/>
            <a:cxnLst/>
            <a:rect l="l" t="t" r="r" b="b"/>
            <a:pathLst>
              <a:path w="1117780" h="1213848">
                <a:moveTo>
                  <a:pt x="0" y="0"/>
                </a:moveTo>
                <a:lnTo>
                  <a:pt x="1117780" y="0"/>
                </a:lnTo>
                <a:lnTo>
                  <a:pt x="1117780" y="1213848"/>
                </a:lnTo>
                <a:lnTo>
                  <a:pt x="0" y="1213848"/>
                </a:lnTo>
                <a:close/>
              </a:path>
            </a:pathLst>
          </a:custGeom>
          <a:solidFill>
            <a:srgbClr val="9F8778"/>
          </a:solidFill>
        </p:spPr>
      </p:sp>
      <p:sp>
        <p:nvSpPr>
          <p:cNvPr id="5" name="Freeform 7"/>
          <p:cNvSpPr/>
          <p:nvPr/>
        </p:nvSpPr>
        <p:spPr>
          <a:xfrm>
            <a:off x="6318267" y="960326"/>
            <a:ext cx="5873733" cy="5897674"/>
          </a:xfrm>
          <a:custGeom>
            <a:avLst/>
            <a:gdLst/>
            <a:ahLst/>
            <a:cxnLst/>
            <a:rect l="l" t="t" r="r" b="b"/>
            <a:pathLst>
              <a:path w="2320487" h="2612920">
                <a:moveTo>
                  <a:pt x="0" y="0"/>
                </a:moveTo>
                <a:lnTo>
                  <a:pt x="2320487" y="0"/>
                </a:lnTo>
                <a:lnTo>
                  <a:pt x="2320487" y="2612920"/>
                </a:lnTo>
                <a:lnTo>
                  <a:pt x="0" y="2612920"/>
                </a:lnTo>
                <a:close/>
              </a:path>
            </a:pathLst>
          </a:custGeom>
          <a:solidFill>
            <a:srgbClr val="B9AB93"/>
          </a:solid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07" y="6400801"/>
            <a:ext cx="978368" cy="41249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38627" y="633476"/>
            <a:ext cx="4797610" cy="5591048"/>
            <a:chOff x="991026" y="0"/>
            <a:chExt cx="5327241" cy="62082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439" y="2864580"/>
              <a:ext cx="2560828" cy="17119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2"/>
            <a:stretch/>
          </p:blipFill>
          <p:spPr>
            <a:xfrm>
              <a:off x="3757439" y="4571709"/>
              <a:ext cx="2560828" cy="16365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15" b="22772"/>
            <a:stretch/>
          </p:blipFill>
          <p:spPr>
            <a:xfrm>
              <a:off x="991026" y="0"/>
              <a:ext cx="5327241" cy="285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" t="17890"/>
            <a:stretch/>
          </p:blipFill>
          <p:spPr>
            <a:xfrm>
              <a:off x="991026" y="4571710"/>
              <a:ext cx="2766413" cy="16365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8" b="20103"/>
            <a:stretch/>
          </p:blipFill>
          <p:spPr>
            <a:xfrm>
              <a:off x="991026" y="2864580"/>
              <a:ext cx="2766413" cy="1712749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6509486" y="1439753"/>
            <a:ext cx="3951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WARE HOUSE</a:t>
            </a:r>
          </a:p>
          <a:p>
            <a:r>
              <a:rPr lang="en-US" sz="36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SUVARNABHUMI</a:t>
            </a:r>
          </a:p>
        </p:txBody>
      </p:sp>
      <p:sp>
        <p:nvSpPr>
          <p:cNvPr id="29" name="Freeform 15"/>
          <p:cNvSpPr/>
          <p:nvPr/>
        </p:nvSpPr>
        <p:spPr>
          <a:xfrm>
            <a:off x="6594963" y="1211012"/>
            <a:ext cx="705828" cy="128467"/>
          </a:xfrm>
          <a:custGeom>
            <a:avLst/>
            <a:gdLst/>
            <a:ahLst/>
            <a:cxnLst/>
            <a:rect l="l" t="t" r="r" b="b"/>
            <a:pathLst>
              <a:path w="185897" h="33835">
                <a:moveTo>
                  <a:pt x="0" y="0"/>
                </a:moveTo>
                <a:lnTo>
                  <a:pt x="185897" y="0"/>
                </a:lnTo>
                <a:lnTo>
                  <a:pt x="185897" y="33835"/>
                </a:lnTo>
                <a:lnTo>
                  <a:pt x="0" y="33835"/>
                </a:lnTo>
                <a:close/>
              </a:path>
            </a:pathLst>
          </a:custGeom>
          <a:solidFill>
            <a:srgbClr val="9F8778"/>
          </a:solidFill>
        </p:spPr>
      </p:sp>
      <p:grpSp>
        <p:nvGrpSpPr>
          <p:cNvPr id="32" name="Group 31"/>
          <p:cNvGrpSpPr/>
          <p:nvPr/>
        </p:nvGrpSpPr>
        <p:grpSpPr>
          <a:xfrm>
            <a:off x="7161539" y="2859339"/>
            <a:ext cx="2647615" cy="3723645"/>
            <a:chOff x="6664827" y="3104148"/>
            <a:chExt cx="2335459" cy="328462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3"/>
            <a:srcRect l="5138" r="21386"/>
            <a:stretch/>
          </p:blipFill>
          <p:spPr>
            <a:xfrm>
              <a:off x="6761747" y="3237325"/>
              <a:ext cx="2141622" cy="3011262"/>
            </a:xfrm>
            <a:prstGeom prst="rect">
              <a:avLst/>
            </a:prstGeom>
          </p:spPr>
        </p:pic>
        <p:pic>
          <p:nvPicPr>
            <p:cNvPr id="1028" name="Picture 4" descr="iPad Download, Image, Resource Transparent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7" r="3408"/>
            <a:stretch/>
          </p:blipFill>
          <p:spPr bwMode="auto">
            <a:xfrm rot="5400000">
              <a:off x="6190245" y="3578730"/>
              <a:ext cx="3284624" cy="23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5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30352" y="5827595"/>
            <a:ext cx="3061648" cy="1030406"/>
          </a:xfrm>
          <a:prstGeom prst="rect">
            <a:avLst/>
          </a:prstGeom>
          <a:solidFill>
            <a:srgbClr val="9F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68840" y="5341275"/>
            <a:ext cx="4061512" cy="1523003"/>
          </a:xfrm>
          <a:custGeom>
            <a:avLst/>
            <a:gdLst/>
            <a:ahLst/>
            <a:cxnLst/>
            <a:rect l="l" t="t" r="r" b="b"/>
            <a:pathLst>
              <a:path w="1434794" h="1028481">
                <a:moveTo>
                  <a:pt x="0" y="0"/>
                </a:moveTo>
                <a:lnTo>
                  <a:pt x="1434794" y="0"/>
                </a:lnTo>
                <a:lnTo>
                  <a:pt x="1434794" y="1028481"/>
                </a:lnTo>
                <a:lnTo>
                  <a:pt x="0" y="1028481"/>
                </a:lnTo>
                <a:close/>
              </a:path>
            </a:pathLst>
          </a:custGeom>
          <a:solidFill>
            <a:srgbClr val="6B6361"/>
          </a:solidFill>
        </p:spPr>
      </p:sp>
      <p:sp>
        <p:nvSpPr>
          <p:cNvPr id="5" name="Freeform 6"/>
          <p:cNvSpPr/>
          <p:nvPr/>
        </p:nvSpPr>
        <p:spPr>
          <a:xfrm>
            <a:off x="-1" y="0"/>
            <a:ext cx="5068841" cy="5341275"/>
          </a:xfrm>
          <a:custGeom>
            <a:avLst/>
            <a:gdLst/>
            <a:ahLst/>
            <a:cxnLst/>
            <a:rect l="l" t="t" r="r" b="b"/>
            <a:pathLst>
              <a:path w="2058543" h="2459057">
                <a:moveTo>
                  <a:pt x="0" y="0"/>
                </a:moveTo>
                <a:lnTo>
                  <a:pt x="2058543" y="0"/>
                </a:lnTo>
                <a:lnTo>
                  <a:pt x="2058543" y="2459057"/>
                </a:lnTo>
                <a:lnTo>
                  <a:pt x="0" y="2459057"/>
                </a:lnTo>
                <a:close/>
              </a:path>
            </a:pathLst>
          </a:custGeom>
          <a:solidFill>
            <a:srgbClr val="AAA39D"/>
          </a:solid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07" y="6400801"/>
            <a:ext cx="978368" cy="412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0570" y="710744"/>
            <a:ext cx="344677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7291C8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2431" y="3155827"/>
            <a:ext cx="40975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B9AB93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EXHIBITION</a:t>
            </a:r>
          </a:p>
          <a:p>
            <a:r>
              <a:rPr lang="en-US" sz="4400" dirty="0">
                <a:solidFill>
                  <a:srgbClr val="B9AB93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CONTRACTOR</a:t>
            </a:r>
          </a:p>
        </p:txBody>
      </p:sp>
      <p:sp>
        <p:nvSpPr>
          <p:cNvPr id="16" name="Freeform 9"/>
          <p:cNvSpPr/>
          <p:nvPr/>
        </p:nvSpPr>
        <p:spPr>
          <a:xfrm>
            <a:off x="768043" y="1603615"/>
            <a:ext cx="483157" cy="483157"/>
          </a:xfrm>
          <a:custGeom>
            <a:avLst/>
            <a:gdLst/>
            <a:ahLst/>
            <a:cxnLst/>
            <a:rect l="l" t="t" r="r" b="b"/>
            <a:pathLst>
              <a:path w="483157" h="483157">
                <a:moveTo>
                  <a:pt x="0" y="0"/>
                </a:moveTo>
                <a:lnTo>
                  <a:pt x="483157" y="0"/>
                </a:lnTo>
                <a:lnTo>
                  <a:pt x="483157" y="483157"/>
                </a:lnTo>
                <a:lnTo>
                  <a:pt x="0" y="48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0"/>
          <p:cNvSpPr/>
          <p:nvPr/>
        </p:nvSpPr>
        <p:spPr>
          <a:xfrm>
            <a:off x="768043" y="759022"/>
            <a:ext cx="483157" cy="483157"/>
          </a:xfrm>
          <a:custGeom>
            <a:avLst/>
            <a:gdLst/>
            <a:ahLst/>
            <a:cxnLst/>
            <a:rect l="l" t="t" r="r" b="b"/>
            <a:pathLst>
              <a:path w="483157" h="483157">
                <a:moveTo>
                  <a:pt x="0" y="0"/>
                </a:moveTo>
                <a:lnTo>
                  <a:pt x="483157" y="0"/>
                </a:lnTo>
                <a:lnTo>
                  <a:pt x="483157" y="483157"/>
                </a:lnTo>
                <a:lnTo>
                  <a:pt x="0" y="4831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1"/>
          <p:cNvSpPr/>
          <p:nvPr/>
        </p:nvSpPr>
        <p:spPr>
          <a:xfrm>
            <a:off x="768043" y="2448209"/>
            <a:ext cx="483157" cy="483157"/>
          </a:xfrm>
          <a:custGeom>
            <a:avLst/>
            <a:gdLst/>
            <a:ahLst/>
            <a:cxnLst/>
            <a:rect l="l" t="t" r="r" b="b"/>
            <a:pathLst>
              <a:path w="483157" h="483157">
                <a:moveTo>
                  <a:pt x="0" y="0"/>
                </a:moveTo>
                <a:lnTo>
                  <a:pt x="483157" y="0"/>
                </a:lnTo>
                <a:lnTo>
                  <a:pt x="483157" y="483157"/>
                </a:lnTo>
                <a:lnTo>
                  <a:pt x="0" y="483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/>
          <p:cNvSpPr txBox="1"/>
          <p:nvPr/>
        </p:nvSpPr>
        <p:spPr>
          <a:xfrm>
            <a:off x="1604259" y="871648"/>
            <a:ext cx="24116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r>
              <a:rPr lang="en-US" sz="1600" dirty="0">
                <a:solidFill>
                  <a:schemeClr val="bg1"/>
                </a:solidFill>
                <a:latin typeface="Prompt SemiBold" panose="00000700000000000000" pitchFamily="2" charset="-34"/>
                <a:ea typeface="Helvetica World"/>
                <a:cs typeface="Prompt SemiBold" panose="00000700000000000000" pitchFamily="2" charset="-34"/>
                <a:sym typeface="Helvetica World"/>
              </a:rPr>
              <a:t>+66-02243-7890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1604259" y="2560836"/>
            <a:ext cx="301189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r>
              <a:rPr lang="en-US" sz="1600" dirty="0">
                <a:solidFill>
                  <a:schemeClr val="bg1"/>
                </a:solidFill>
                <a:latin typeface="Prompt SemiBold" panose="00000700000000000000" pitchFamily="2" charset="-34"/>
                <a:ea typeface="Helvetica World"/>
                <a:cs typeface="Prompt SemiBold" panose="00000700000000000000" pitchFamily="2" charset="-34"/>
                <a:sym typeface="Helvetica World"/>
              </a:rPr>
              <a:t>www.qsncc.com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1604259" y="1716242"/>
            <a:ext cx="279075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4"/>
              </a:lnSpc>
            </a:pPr>
            <a:r>
              <a:rPr lang="en-US" sz="1600" dirty="0">
                <a:solidFill>
                  <a:schemeClr val="bg1"/>
                </a:solidFill>
                <a:latin typeface="Prompt SemiBold" panose="00000700000000000000" pitchFamily="2" charset="-34"/>
                <a:ea typeface="Helvetica World"/>
                <a:cs typeface="Prompt SemiBold" panose="00000700000000000000" pitchFamily="2" charset="-34"/>
                <a:sym typeface="Helvetica World"/>
              </a:rPr>
              <a:t>info@qsncc.com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2143" y="4575537"/>
            <a:ext cx="4286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EEEAE5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21553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5C9111ADD4B4E83D4F665BCAA8545" ma:contentTypeVersion="18" ma:contentTypeDescription="Een nieuw document maken." ma:contentTypeScope="" ma:versionID="77949f694f18755d87bae942e1f33420">
  <xsd:schema xmlns:xsd="http://www.w3.org/2001/XMLSchema" xmlns:xs="http://www.w3.org/2001/XMLSchema" xmlns:p="http://schemas.microsoft.com/office/2006/metadata/properties" xmlns:ns2="135d2226-813c-4acd-bf35-6ca0b6244e17" xmlns:ns3="9156393f-0517-469a-9d67-633165f49a79" targetNamespace="http://schemas.microsoft.com/office/2006/metadata/properties" ma:root="true" ma:fieldsID="a4636ae01516d96208ae18bb62a93be9" ns2:_="" ns3:_="">
    <xsd:import namespace="135d2226-813c-4acd-bf35-6ca0b6244e17"/>
    <xsd:import namespace="9156393f-0517-469a-9d67-633165f49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d2226-813c-4acd-bf35-6ca0b6244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675b84a-3b22-4df1-8d64-8fa8b424e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6393f-0517-469a-9d67-633165f49a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8fe044-4e32-4788-bdce-04d7374f133c}" ma:internalName="TaxCatchAll" ma:showField="CatchAllData" ma:web="9156393f-0517-469a-9d67-633165f49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5d2226-813c-4acd-bf35-6ca0b6244e17">
      <Terms xmlns="http://schemas.microsoft.com/office/infopath/2007/PartnerControls"/>
    </lcf76f155ced4ddcb4097134ff3c332f>
    <TaxCatchAll xmlns="9156393f-0517-469a-9d67-633165f49a79" xsi:nil="true"/>
  </documentManagement>
</p:properties>
</file>

<file path=customXml/itemProps1.xml><?xml version="1.0" encoding="utf-8"?>
<ds:datastoreItem xmlns:ds="http://schemas.openxmlformats.org/officeDocument/2006/customXml" ds:itemID="{2A54EABE-A5AA-43C1-B4E1-3A0A4C82AD20}"/>
</file>

<file path=customXml/itemProps2.xml><?xml version="1.0" encoding="utf-8"?>
<ds:datastoreItem xmlns:ds="http://schemas.openxmlformats.org/officeDocument/2006/customXml" ds:itemID="{8F8257CD-3D13-4BB6-8E3A-80E81F65B53E}"/>
</file>

<file path=customXml/itemProps3.xml><?xml version="1.0" encoding="utf-8"?>
<ds:datastoreItem xmlns:ds="http://schemas.openxmlformats.org/officeDocument/2006/customXml" ds:itemID="{821F71C4-09E5-4E44-B339-CB8363B365DA}"/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140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Prompt ExtraLight</vt:lpstr>
      <vt:lpstr>Prompt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Pritikorn Limsawat</dc:creator>
  <cp:lastModifiedBy>Patthamaporn Boonpho</cp:lastModifiedBy>
  <cp:revision>43</cp:revision>
  <dcterms:created xsi:type="dcterms:W3CDTF">2025-01-17T08:32:24Z</dcterms:created>
  <dcterms:modified xsi:type="dcterms:W3CDTF">2025-11-19T03:36:42Z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0x0101006155C9111ADD4B4E83D4F665BCAA8545</vt:lpwstr>
  </property>
</Properties>
</file>